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</p:sldMasterIdLst>
  <p:notesMasterIdLst>
    <p:notesMasterId r:id="rId22"/>
  </p:notesMasterIdLst>
  <p:handoutMasterIdLst>
    <p:handoutMasterId r:id="rId23"/>
  </p:handoutMasterIdLst>
  <p:sldIdLst>
    <p:sldId id="401" r:id="rId5"/>
    <p:sldId id="446" r:id="rId6"/>
    <p:sldId id="433" r:id="rId7"/>
    <p:sldId id="442" r:id="rId8"/>
    <p:sldId id="432" r:id="rId9"/>
    <p:sldId id="435" r:id="rId10"/>
    <p:sldId id="434" r:id="rId11"/>
    <p:sldId id="436" r:id="rId12"/>
    <p:sldId id="437" r:id="rId13"/>
    <p:sldId id="438" r:id="rId14"/>
    <p:sldId id="439" r:id="rId15"/>
    <p:sldId id="441" r:id="rId16"/>
    <p:sldId id="440" r:id="rId17"/>
    <p:sldId id="443" r:id="rId18"/>
    <p:sldId id="444" r:id="rId19"/>
    <p:sldId id="445" r:id="rId20"/>
    <p:sldId id="428" r:id="rId21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lly N. Rose" initials="KNR" lastIdx="1" clrIdx="0">
    <p:extLst>
      <p:ext uri="{19B8F6BF-5375-455C-9EA6-DF929625EA0E}">
        <p15:presenceInfo xmlns:p15="http://schemas.microsoft.com/office/powerpoint/2012/main" userId="S-1-5-21-1708537768-1547161642-1801674531-202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7F7F"/>
    <a:srgbClr val="B5E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9" dt="2026-09-28T13:47:59.595"/>
    <p1510:client id="{1430AD0F-367F-48DE-8EED-39785F877B84}" v="163" dt="2026-09-28T19:41:09.925"/>
    <p1510:client id="{A8AC04B3-969E-1C33-D8DA-B7ED2732F194}" v="85" dt="2026-09-28T13:39:23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yn Gray" userId="S::rgray@dublin.oh.us::8b354356-8c19-45a9-ad55-7d600af1748f" providerId="AD" clId="Web-{00000000-0000-0000-0000-000000000000}"/>
    <pc:docChg chg="modSld">
      <pc:chgData name="Robyn Gray" userId="S::rgray@dublin.oh.us::8b354356-8c19-45a9-ad55-7d600af1748f" providerId="AD" clId="Web-{00000000-0000-0000-0000-000000000000}" dt="2026-09-28T13:47:59.595" v="52"/>
      <pc:docMkLst>
        <pc:docMk/>
      </pc:docMkLst>
      <pc:sldChg chg="addSp delSp modSp">
        <pc:chgData name="Robyn Gray" userId="S::rgray@dublin.oh.us::8b354356-8c19-45a9-ad55-7d600af1748f" providerId="AD" clId="Web-{00000000-0000-0000-0000-000000000000}" dt="2026-09-28T13:47:59.595" v="52"/>
        <pc:sldMkLst>
          <pc:docMk/>
          <pc:sldMk cId="4061360842" sldId="432"/>
        </pc:sldMkLst>
        <pc:picChg chg="del">
          <ac:chgData name="Robyn Gray" userId="S::rgray@dublin.oh.us::8b354356-8c19-45a9-ad55-7d600af1748f" providerId="AD" clId="Web-{00000000-0000-0000-0000-000000000000}" dt="2026-09-28T13:41:14.540" v="7"/>
          <ac:picMkLst>
            <pc:docMk/>
            <pc:sldMk cId="4061360842" sldId="432"/>
            <ac:picMk id="2" creationId="{C9357BC3-0637-C138-585A-C3AF8BE72C64}"/>
          </ac:picMkLst>
        </pc:picChg>
        <pc:picChg chg="del">
          <ac:chgData name="Robyn Gray" userId="S::rgray@dublin.oh.us::8b354356-8c19-45a9-ad55-7d600af1748f" providerId="AD" clId="Web-{00000000-0000-0000-0000-000000000000}" dt="2026-09-28T13:41:53.199" v="12"/>
          <ac:picMkLst>
            <pc:docMk/>
            <pc:sldMk cId="4061360842" sldId="432"/>
            <ac:picMk id="4" creationId="{4C4CCD94-6B05-8619-CFE5-9771E9F13F56}"/>
          </ac:picMkLst>
        </pc:picChg>
        <pc:picChg chg="add del mod modCrop">
          <ac:chgData name="Robyn Gray" userId="S::rgray@dublin.oh.us::8b354356-8c19-45a9-ad55-7d600af1748f" providerId="AD" clId="Web-{00000000-0000-0000-0000-000000000000}" dt="2026-09-28T13:42:32.342" v="19"/>
          <ac:picMkLst>
            <pc:docMk/>
            <pc:sldMk cId="4061360842" sldId="432"/>
            <ac:picMk id="5" creationId="{FF4E423B-BED8-11D2-5FA2-A085D4165512}"/>
          </ac:picMkLst>
        </pc:picChg>
        <pc:picChg chg="add mod">
          <ac:chgData name="Robyn Gray" userId="S::rgray@dublin.oh.us::8b354356-8c19-45a9-ad55-7d600af1748f" providerId="AD" clId="Web-{00000000-0000-0000-0000-000000000000}" dt="2026-09-28T13:47:57.751" v="51"/>
          <ac:picMkLst>
            <pc:docMk/>
            <pc:sldMk cId="4061360842" sldId="432"/>
            <ac:picMk id="6" creationId="{FB836E1B-2153-24DF-AD5E-78C92F184884}"/>
          </ac:picMkLst>
        </pc:picChg>
        <pc:picChg chg="add del mod modCrop">
          <ac:chgData name="Robyn Gray" userId="S::rgray@dublin.oh.us::8b354356-8c19-45a9-ad55-7d600af1748f" providerId="AD" clId="Web-{00000000-0000-0000-0000-000000000000}" dt="2026-09-28T13:47:59.595" v="52"/>
          <ac:picMkLst>
            <pc:docMk/>
            <pc:sldMk cId="4061360842" sldId="432"/>
            <ac:picMk id="7" creationId="{B29CDA17-8D65-ADE1-A06B-FDE3680C9A38}"/>
          </ac:picMkLst>
        </pc:picChg>
      </pc:sldChg>
    </pc:docChg>
  </pc:docChgLst>
  <pc:docChgLst>
    <pc:chgData name="Robyn Gray" userId="S::rgray@dublin.oh.us::8b354356-8c19-45a9-ad55-7d600af1748f" providerId="AD" clId="Web-{A8AC04B3-969E-1C33-D8DA-B7ED2732F194}"/>
    <pc:docChg chg="modSld">
      <pc:chgData name="Robyn Gray" userId="S::rgray@dublin.oh.us::8b354356-8c19-45a9-ad55-7d600af1748f" providerId="AD" clId="Web-{A8AC04B3-969E-1C33-D8DA-B7ED2732F194}" dt="2026-09-28T13:39:23.412" v="81"/>
      <pc:docMkLst>
        <pc:docMk/>
      </pc:docMkLst>
      <pc:sldChg chg="addSp delSp modSp">
        <pc:chgData name="Robyn Gray" userId="S::rgray@dublin.oh.us::8b354356-8c19-45a9-ad55-7d600af1748f" providerId="AD" clId="Web-{A8AC04B3-969E-1C33-D8DA-B7ED2732F194}" dt="2026-09-28T13:39:23.412" v="81"/>
        <pc:sldMkLst>
          <pc:docMk/>
          <pc:sldMk cId="4061360842" sldId="432"/>
        </pc:sldMkLst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4061360842" sldId="432"/>
            <ac:spMk id="3" creationId="{F4B7870A-4C59-9886-EB5A-815AE1FAE521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0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1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3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4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5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6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7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38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2:44.993" v="30"/>
          <ac:spMkLst>
            <pc:docMk/>
            <pc:sldMk cId="4061360842" sldId="432"/>
            <ac:spMk id="50" creationId="{00000000-0000-0000-0000-000000000000}"/>
          </ac:spMkLst>
        </pc:spChg>
        <pc:spChg chg="add del">
          <ac:chgData name="Robyn Gray" userId="S::rgray@dublin.oh.us::8b354356-8c19-45a9-ad55-7d600af1748f" providerId="AD" clId="Web-{A8AC04B3-969E-1C33-D8DA-B7ED2732F194}" dt="2026-09-28T13:33:52.648" v="51"/>
          <ac:spMkLst>
            <pc:docMk/>
            <pc:sldMk cId="4061360842" sldId="432"/>
            <ac:spMk id="51" creationId="{00000000-0000-0000-0000-000000000000}"/>
          </ac:spMkLst>
        </pc:spChg>
        <pc:picChg chg="add mod modCrop">
          <ac:chgData name="Robyn Gray" userId="S::rgray@dublin.oh.us::8b354356-8c19-45a9-ad55-7d600af1748f" providerId="AD" clId="Web-{A8AC04B3-969E-1C33-D8DA-B7ED2732F194}" dt="2026-09-28T13:39:23.412" v="81"/>
          <ac:picMkLst>
            <pc:docMk/>
            <pc:sldMk cId="4061360842" sldId="432"/>
            <ac:picMk id="2" creationId="{C9357BC3-0637-C138-585A-C3AF8BE72C64}"/>
          </ac:picMkLst>
        </pc:picChg>
        <pc:picChg chg="add mod">
          <ac:chgData name="Robyn Gray" userId="S::rgray@dublin.oh.us::8b354356-8c19-45a9-ad55-7d600af1748f" providerId="AD" clId="Web-{A8AC04B3-969E-1C33-D8DA-B7ED2732F194}" dt="2026-09-28T13:39:23.412" v="81"/>
          <ac:picMkLst>
            <pc:docMk/>
            <pc:sldMk cId="4061360842" sldId="432"/>
            <ac:picMk id="4" creationId="{4C4CCD94-6B05-8619-CFE5-9771E9F13F56}"/>
          </ac:picMkLst>
        </pc:picChg>
      </pc:sldChg>
      <pc:sldChg chg="addSp delSp modSp">
        <pc:chgData name="Robyn Gray" userId="S::rgray@dublin.oh.us::8b354356-8c19-45a9-ad55-7d600af1748f" providerId="AD" clId="Web-{A8AC04B3-969E-1C33-D8DA-B7ED2732F194}" dt="2026-09-28T13:39:23.412" v="81"/>
        <pc:sldMkLst>
          <pc:docMk/>
          <pc:sldMk cId="0" sldId="436"/>
        </pc:sldMkLst>
        <pc:spChg chg="mod">
          <ac:chgData name="Robyn Gray" userId="S::rgray@dublin.oh.us::8b354356-8c19-45a9-ad55-7d600af1748f" providerId="AD" clId="Web-{A8AC04B3-969E-1C33-D8DA-B7ED2732F194}" dt="2026-09-28T13:26:24.963" v="0"/>
          <ac:spMkLst>
            <pc:docMk/>
            <pc:sldMk cId="0" sldId="436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0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36"/>
            <ac:spMk id="31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3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36"/>
            <ac:spMk id="34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5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6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36"/>
            <ac:spMk id="37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8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39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36"/>
            <ac:spMk id="40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41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0" sldId="436"/>
            <ac:spMk id="61" creationId="{00000000-0000-0000-0000-000000000000}"/>
          </ac:spMkLst>
        </pc:spChg>
        <pc:spChg chg="add del">
          <ac:chgData name="Robyn Gray" userId="S::rgray@dublin.oh.us::8b354356-8c19-45a9-ad55-7d600af1748f" providerId="AD" clId="Web-{A8AC04B3-969E-1C33-D8DA-B7ED2732F194}" dt="2026-09-28T13:35:10.086" v="68"/>
          <ac:spMkLst>
            <pc:docMk/>
            <pc:sldMk cId="0" sldId="436"/>
            <ac:spMk id="62" creationId="{00000000-0000-0000-0000-000000000000}"/>
          </ac:spMkLst>
        </pc:spChg>
        <pc:picChg chg="add mod modCrop">
          <ac:chgData name="Robyn Gray" userId="S::rgray@dublin.oh.us::8b354356-8c19-45a9-ad55-7d600af1748f" providerId="AD" clId="Web-{A8AC04B3-969E-1C33-D8DA-B7ED2732F194}" dt="2026-09-28T13:39:23.412" v="81"/>
          <ac:picMkLst>
            <pc:docMk/>
            <pc:sldMk cId="0" sldId="436"/>
            <ac:picMk id="3" creationId="{9A2E30B0-569D-D610-1720-2CC69D0AA630}"/>
          </ac:picMkLst>
        </pc:picChg>
      </pc:sldChg>
      <pc:sldChg chg="addSp delSp modSp">
        <pc:chgData name="Robyn Gray" userId="S::rgray@dublin.oh.us::8b354356-8c19-45a9-ad55-7d600af1748f" providerId="AD" clId="Web-{A8AC04B3-969E-1C33-D8DA-B7ED2732F194}" dt="2026-09-28T13:39:23.412" v="81"/>
        <pc:sldMkLst>
          <pc:docMk/>
          <pc:sldMk cId="0" sldId="440"/>
        </pc:sldMkLst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40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40"/>
            <ac:spMk id="20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0" sldId="440"/>
            <ac:spMk id="21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6:46.226" v="70"/>
          <ac:spMkLst>
            <pc:docMk/>
            <pc:sldMk cId="0" sldId="440"/>
            <ac:spMk id="30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6:46.226" v="70"/>
          <ac:spMkLst>
            <pc:docMk/>
            <pc:sldMk cId="0" sldId="440"/>
            <ac:spMk id="31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6:46.226" v="70"/>
          <ac:spMkLst>
            <pc:docMk/>
            <pc:sldMk cId="0" sldId="440"/>
            <ac:spMk id="3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6:46.226" v="70"/>
          <ac:spMkLst>
            <pc:docMk/>
            <pc:sldMk cId="0" sldId="440"/>
            <ac:spMk id="33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6:46.226" v="70"/>
          <ac:spMkLst>
            <pc:docMk/>
            <pc:sldMk cId="0" sldId="440"/>
            <ac:spMk id="34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36:46.226" v="70"/>
          <ac:spMkLst>
            <pc:docMk/>
            <pc:sldMk cId="0" sldId="440"/>
            <ac:spMk id="35" creationId="{00000000-0000-0000-0000-000000000000}"/>
          </ac:spMkLst>
        </pc:spChg>
        <pc:spChg chg="add del mod">
          <ac:chgData name="Robyn Gray" userId="S::rgray@dublin.oh.us::8b354356-8c19-45a9-ad55-7d600af1748f" providerId="AD" clId="Web-{A8AC04B3-969E-1C33-D8DA-B7ED2732F194}" dt="2026-09-28T13:37:23.397" v="78"/>
          <ac:spMkLst>
            <pc:docMk/>
            <pc:sldMk cId="0" sldId="440"/>
            <ac:spMk id="36" creationId="{00000000-0000-0000-0000-000000000000}"/>
          </ac:spMkLst>
        </pc:spChg>
        <pc:picChg chg="add mod">
          <ac:chgData name="Robyn Gray" userId="S::rgray@dublin.oh.us::8b354356-8c19-45a9-ad55-7d600af1748f" providerId="AD" clId="Web-{A8AC04B3-969E-1C33-D8DA-B7ED2732F194}" dt="2026-09-28T13:39:23.412" v="81"/>
          <ac:picMkLst>
            <pc:docMk/>
            <pc:sldMk cId="0" sldId="440"/>
            <ac:picMk id="3" creationId="{58C3DFAD-8118-C01C-D283-DA75E8BED83A}"/>
          </ac:picMkLst>
        </pc:picChg>
      </pc:sldChg>
      <pc:sldChg chg="addSp delSp modSp">
        <pc:chgData name="Robyn Gray" userId="S::rgray@dublin.oh.us::8b354356-8c19-45a9-ad55-7d600af1748f" providerId="AD" clId="Web-{A8AC04B3-969E-1C33-D8DA-B7ED2732F194}" dt="2026-09-28T13:39:23.412" v="81"/>
        <pc:sldMkLst>
          <pc:docMk/>
          <pc:sldMk cId="3271520372" sldId="446"/>
        </pc:sldMkLst>
        <pc:spChg chg="mod">
          <ac:chgData name="Robyn Gray" userId="S::rgray@dublin.oh.us::8b354356-8c19-45a9-ad55-7d600af1748f" providerId="AD" clId="Web-{A8AC04B3-969E-1C33-D8DA-B7ED2732F194}" dt="2026-09-28T13:26:51.510" v="5"/>
          <ac:spMkLst>
            <pc:docMk/>
            <pc:sldMk cId="3271520372" sldId="446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3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8" creationId="{3CFF7A30-5047-5A69-C20C-D1BE5E19D27F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10" creationId="{97EE95CC-D97C-7D9A-A9A7-61FCF9B70426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20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21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22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23" creationId="{00000000-0000-0000-0000-000000000000}"/>
          </ac:spMkLst>
        </pc:spChg>
        <pc:spChg chg="mod">
          <ac:chgData name="Robyn Gray" userId="S::rgray@dublin.oh.us::8b354356-8c19-45a9-ad55-7d600af1748f" providerId="AD" clId="Web-{A8AC04B3-969E-1C33-D8DA-B7ED2732F194}" dt="2026-09-28T13:28:24.478" v="6"/>
          <ac:spMkLst>
            <pc:docMk/>
            <pc:sldMk cId="3271520372" sldId="446"/>
            <ac:spMk id="24" creationId="{00000000-0000-0000-0000-000000000000}"/>
          </ac:spMkLst>
        </pc:spChg>
        <pc:spChg chg="add del mod">
          <ac:chgData name="Robyn Gray" userId="S::rgray@dublin.oh.us::8b354356-8c19-45a9-ad55-7d600af1748f" providerId="AD" clId="Web-{A8AC04B3-969E-1C33-D8DA-B7ED2732F194}" dt="2026-09-28T13:31:12.587" v="27"/>
          <ac:spMkLst>
            <pc:docMk/>
            <pc:sldMk cId="3271520372" sldId="446"/>
            <ac:spMk id="25" creationId="{00000000-0000-0000-0000-000000000000}"/>
          </ac:spMkLst>
        </pc:spChg>
        <pc:picChg chg="add del mod">
          <ac:chgData name="Robyn Gray" userId="S::rgray@dublin.oh.us::8b354356-8c19-45a9-ad55-7d600af1748f" providerId="AD" clId="Web-{A8AC04B3-969E-1C33-D8DA-B7ED2732F194}" dt="2026-09-28T13:30:10.821" v="10"/>
          <ac:picMkLst>
            <pc:docMk/>
            <pc:sldMk cId="3271520372" sldId="446"/>
            <ac:picMk id="4" creationId="{AC7AD74A-D57F-C175-0763-8735326D449A}"/>
          </ac:picMkLst>
        </pc:picChg>
        <pc:picChg chg="add mod modCrop">
          <ac:chgData name="Robyn Gray" userId="S::rgray@dublin.oh.us::8b354356-8c19-45a9-ad55-7d600af1748f" providerId="AD" clId="Web-{A8AC04B3-969E-1C33-D8DA-B7ED2732F194}" dt="2026-09-28T13:39:23.412" v="81"/>
          <ac:picMkLst>
            <pc:docMk/>
            <pc:sldMk cId="3271520372" sldId="446"/>
            <ac:picMk id="5" creationId="{033B9394-F0F5-E5E1-3649-573F6174D4D3}"/>
          </ac:picMkLst>
        </pc:picChg>
      </pc:sldChg>
    </pc:docChg>
  </pc:docChgLst>
  <pc:docChgLst>
    <pc:chgData name="Nick A. Tabernik" userId="S::ntabernik@dublin.oh.us::59a5028f-9bc6-483a-8a2a-575514885d13" providerId="AD" clId="Web-{10D9736C-DD83-65F2-D4F2-9FBB27C43C87}"/>
    <pc:docChg chg="modSld">
      <pc:chgData name="Nick A. Tabernik" userId="S::ntabernik@dublin.oh.us::59a5028f-9bc6-483a-8a2a-575514885d13" providerId="AD" clId="Web-{10D9736C-DD83-65F2-D4F2-9FBB27C43C87}" dt="2026-09-26T16:32:40.377" v="52" actId="20577"/>
      <pc:docMkLst>
        <pc:docMk/>
      </pc:docMkLst>
      <pc:sldChg chg="modSp">
        <pc:chgData name="Nick A. Tabernik" userId="S::ntabernik@dublin.oh.us::59a5028f-9bc6-483a-8a2a-575514885d13" providerId="AD" clId="Web-{10D9736C-DD83-65F2-D4F2-9FBB27C43C87}" dt="2026-09-26T16:32:40.377" v="52" actId="20577"/>
        <pc:sldMkLst>
          <pc:docMk/>
          <pc:sldMk cId="1781599905" sldId="401"/>
        </pc:sldMkLst>
        <pc:spChg chg="mod">
          <ac:chgData name="Nick A. Tabernik" userId="S::ntabernik@dublin.oh.us::59a5028f-9bc6-483a-8a2a-575514885d13" providerId="AD" clId="Web-{10D9736C-DD83-65F2-D4F2-9FBB27C43C87}" dt="2026-09-26T16:32:40.377" v="52" actId="20577"/>
          <ac:spMkLst>
            <pc:docMk/>
            <pc:sldMk cId="1781599905" sldId="401"/>
            <ac:spMk id="31" creationId="{00000000-0000-0000-0000-000000000000}"/>
          </ac:spMkLst>
        </pc:spChg>
      </pc:sldChg>
      <pc:sldChg chg="modSp">
        <pc:chgData name="Nick A. Tabernik" userId="S::ntabernik@dublin.oh.us::59a5028f-9bc6-483a-8a2a-575514885d13" providerId="AD" clId="Web-{10D9736C-DD83-65F2-D4F2-9FBB27C43C87}" dt="2026-09-25T18:50:31.496" v="40" actId="20577"/>
        <pc:sldMkLst>
          <pc:docMk/>
          <pc:sldMk cId="0" sldId="440"/>
        </pc:sldMkLst>
        <pc:spChg chg="mod">
          <ac:chgData name="Nick A. Tabernik" userId="S::ntabernik@dublin.oh.us::59a5028f-9bc6-483a-8a2a-575514885d13" providerId="AD" clId="Web-{10D9736C-DD83-65F2-D4F2-9FBB27C43C87}" dt="2026-09-25T18:50:31.496" v="40" actId="20577"/>
          <ac:spMkLst>
            <pc:docMk/>
            <pc:sldMk cId="0" sldId="440"/>
            <ac:spMk id="35" creationId="{00000000-0000-0000-0000-000000000000}"/>
          </ac:spMkLst>
        </pc:spChg>
      </pc:sldChg>
      <pc:sldChg chg="modSp">
        <pc:chgData name="Nick A. Tabernik" userId="S::ntabernik@dublin.oh.us::59a5028f-9bc6-483a-8a2a-575514885d13" providerId="AD" clId="Web-{10D9736C-DD83-65F2-D4F2-9FBB27C43C87}" dt="2026-09-25T18:51:31.792" v="44" actId="20577"/>
        <pc:sldMkLst>
          <pc:docMk/>
          <pc:sldMk cId="0" sldId="444"/>
        </pc:sldMkLst>
        <pc:spChg chg="mod">
          <ac:chgData name="Nick A. Tabernik" userId="S::ntabernik@dublin.oh.us::59a5028f-9bc6-483a-8a2a-575514885d13" providerId="AD" clId="Web-{10D9736C-DD83-65F2-D4F2-9FBB27C43C87}" dt="2026-09-25T18:51:31.792" v="44" actId="20577"/>
          <ac:spMkLst>
            <pc:docMk/>
            <pc:sldMk cId="0" sldId="444"/>
            <ac:spMk id="22" creationId="{00000000-0000-0000-0000-000000000000}"/>
          </ac:spMkLst>
        </pc:spChg>
      </pc:sldChg>
    </pc:docChg>
  </pc:docChgLst>
  <pc:docChgLst>
    <pc:chgData name="Robyn Gray" userId="8b354356-8c19-45a9-ad55-7d600af1748f" providerId="ADAL" clId="{83356E64-9E8F-428F-A0A7-B857FC6A649C}"/>
    <pc:docChg chg="custSel modSld">
      <pc:chgData name="Robyn Gray" userId="8b354356-8c19-45a9-ad55-7d600af1748f" providerId="ADAL" clId="{83356E64-9E8F-428F-A0A7-B857FC6A649C}" dt="2026-09-28T19:41:09.925" v="303" actId="18131"/>
      <pc:docMkLst>
        <pc:docMk/>
      </pc:docMkLst>
      <pc:sldChg chg="modSp mod">
        <pc:chgData name="Robyn Gray" userId="8b354356-8c19-45a9-ad55-7d600af1748f" providerId="ADAL" clId="{83356E64-9E8F-428F-A0A7-B857FC6A649C}" dt="2026-09-24T23:54:08.309" v="135" actId="26606"/>
        <pc:sldMkLst>
          <pc:docMk/>
          <pc:sldMk cId="1781599905" sldId="401"/>
        </pc:sldMkLst>
        <pc:spChg chg="mod">
          <ac:chgData name="Robyn Gray" userId="8b354356-8c19-45a9-ad55-7d600af1748f" providerId="ADAL" clId="{83356E64-9E8F-428F-A0A7-B857FC6A649C}" dt="2026-09-24T23:47:11.614" v="66" actId="1076"/>
          <ac:spMkLst>
            <pc:docMk/>
            <pc:sldMk cId="1781599905" sldId="401"/>
            <ac:spMk id="30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4T23:54:08.309" v="135" actId="26606"/>
          <ac:spMkLst>
            <pc:docMk/>
            <pc:sldMk cId="1781599905" sldId="401"/>
            <ac:spMk id="31" creationId="{00000000-0000-0000-0000-000000000000}"/>
          </ac:spMkLst>
        </pc:spChg>
      </pc:sldChg>
      <pc:sldChg chg="modSp mod">
        <pc:chgData name="Robyn Gray" userId="8b354356-8c19-45a9-ad55-7d600af1748f" providerId="ADAL" clId="{83356E64-9E8F-428F-A0A7-B857FC6A649C}" dt="2026-09-28T19:26:28.843" v="172" actId="26606"/>
        <pc:sldMkLst>
          <pc:docMk/>
          <pc:sldMk cId="4061360842" sldId="432"/>
        </pc:sldMkLst>
        <pc:spChg chg="mod">
          <ac:chgData name="Robyn Gray" userId="8b354356-8c19-45a9-ad55-7d600af1748f" providerId="ADAL" clId="{83356E64-9E8F-428F-A0A7-B857FC6A649C}" dt="2026-09-24T23:49:28.990" v="91" actId="1076"/>
          <ac:spMkLst>
            <pc:docMk/>
            <pc:sldMk cId="4061360842" sldId="432"/>
            <ac:spMk id="3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4T23:54:39.172" v="138" actId="20577"/>
          <ac:spMkLst>
            <pc:docMk/>
            <pc:sldMk cId="4061360842" sldId="432"/>
            <ac:spMk id="50" creationId="{00000000-0000-0000-0000-000000000000}"/>
          </ac:spMkLst>
        </pc:spChg>
        <pc:picChg chg="mod">
          <ac:chgData name="Robyn Gray" userId="8b354356-8c19-45a9-ad55-7d600af1748f" providerId="ADAL" clId="{83356E64-9E8F-428F-A0A7-B857FC6A649C}" dt="2026-09-28T19:26:28.843" v="172" actId="26606"/>
          <ac:picMkLst>
            <pc:docMk/>
            <pc:sldMk cId="4061360842" sldId="432"/>
            <ac:picMk id="6" creationId="{FB836E1B-2153-24DF-AD5E-78C92F184884}"/>
          </ac:picMkLst>
        </pc:picChg>
        <pc:picChg chg="mod">
          <ac:chgData name="Robyn Gray" userId="8b354356-8c19-45a9-ad55-7d600af1748f" providerId="ADAL" clId="{83356E64-9E8F-428F-A0A7-B857FC6A649C}" dt="2026-09-28T19:26:28.843" v="172" actId="26606"/>
          <ac:picMkLst>
            <pc:docMk/>
            <pc:sldMk cId="4061360842" sldId="432"/>
            <ac:picMk id="7" creationId="{B29CDA17-8D65-ADE1-A06B-FDE3680C9A38}"/>
          </ac:picMkLst>
        </pc:picChg>
      </pc:sldChg>
      <pc:sldChg chg="modSp mod">
        <pc:chgData name="Robyn Gray" userId="8b354356-8c19-45a9-ad55-7d600af1748f" providerId="ADAL" clId="{83356E64-9E8F-428F-A0A7-B857FC6A649C}" dt="2026-09-24T23:54:08.309" v="135" actId="26606"/>
        <pc:sldMkLst>
          <pc:docMk/>
          <pc:sldMk cId="1809057463" sldId="433"/>
        </pc:sldMkLst>
        <pc:spChg chg="mod">
          <ac:chgData name="Robyn Gray" userId="8b354356-8c19-45a9-ad55-7d600af1748f" providerId="ADAL" clId="{83356E64-9E8F-428F-A0A7-B857FC6A649C}" dt="2026-09-24T23:54:08.309" v="135" actId="26606"/>
          <ac:spMkLst>
            <pc:docMk/>
            <pc:sldMk cId="1809057463" sldId="433"/>
            <ac:spMk id="15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4T23:54:08.309" v="135" actId="26606"/>
          <ac:spMkLst>
            <pc:docMk/>
            <pc:sldMk cId="1809057463" sldId="433"/>
            <ac:spMk id="22" creationId="{00000000-0000-0000-0000-000000000000}"/>
          </ac:spMkLst>
        </pc:spChg>
      </pc:sldChg>
      <pc:sldChg chg="modSp mod">
        <pc:chgData name="Robyn Gray" userId="8b354356-8c19-45a9-ad55-7d600af1748f" providerId="ADAL" clId="{83356E64-9E8F-428F-A0A7-B857FC6A649C}" dt="2026-09-28T19:41:09.925" v="303" actId="18131"/>
        <pc:sldMkLst>
          <pc:docMk/>
          <pc:sldMk cId="0" sldId="436"/>
        </pc:sldMkLst>
        <pc:picChg chg="mod modCrop">
          <ac:chgData name="Robyn Gray" userId="8b354356-8c19-45a9-ad55-7d600af1748f" providerId="ADAL" clId="{83356E64-9E8F-428F-A0A7-B857FC6A649C}" dt="2026-09-28T19:41:09.925" v="303" actId="18131"/>
          <ac:picMkLst>
            <pc:docMk/>
            <pc:sldMk cId="0" sldId="436"/>
            <ac:picMk id="3" creationId="{9A2E30B0-569D-D610-1720-2CC69D0AA630}"/>
          </ac:picMkLst>
        </pc:picChg>
      </pc:sldChg>
      <pc:sldChg chg="modSp mod">
        <pc:chgData name="Robyn Gray" userId="8b354356-8c19-45a9-ad55-7d600af1748f" providerId="ADAL" clId="{83356E64-9E8F-428F-A0A7-B857FC6A649C}" dt="2026-09-28T19:40:29.461" v="301" actId="26606"/>
        <pc:sldMkLst>
          <pc:docMk/>
          <pc:sldMk cId="0" sldId="437"/>
        </pc:sldMkLst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37"/>
            <ac:spMk id="2" creationId="{00000000-0000-0000-0000-000000000000}"/>
          </ac:spMkLst>
        </pc:spChg>
      </pc:sldChg>
      <pc:sldChg chg="addSp modSp mod">
        <pc:chgData name="Robyn Gray" userId="8b354356-8c19-45a9-ad55-7d600af1748f" providerId="ADAL" clId="{83356E64-9E8F-428F-A0A7-B857FC6A649C}" dt="2026-09-28T14:58:20.854" v="155" actId="26606"/>
        <pc:sldMkLst>
          <pc:docMk/>
          <pc:sldMk cId="0" sldId="438"/>
        </pc:sldMkLst>
        <pc:spChg chg="mod">
          <ac:chgData name="Robyn Gray" userId="8b354356-8c19-45a9-ad55-7d600af1748f" providerId="ADAL" clId="{83356E64-9E8F-428F-A0A7-B857FC6A649C}" dt="2026-09-24T23:50:07.228" v="103" actId="27636"/>
          <ac:spMkLst>
            <pc:docMk/>
            <pc:sldMk cId="0" sldId="438"/>
            <ac:spMk id="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01:49.131" v="149" actId="26606"/>
          <ac:spMkLst>
            <pc:docMk/>
            <pc:sldMk cId="0" sldId="438"/>
            <ac:spMk id="21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58:20.854" v="155" actId="26606"/>
          <ac:spMkLst>
            <pc:docMk/>
            <pc:sldMk cId="0" sldId="438"/>
            <ac:spMk id="30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58:20.854" v="155" actId="26606"/>
          <ac:spMkLst>
            <pc:docMk/>
            <pc:sldMk cId="0" sldId="438"/>
            <ac:spMk id="31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58:20.854" v="155" actId="26606"/>
          <ac:spMkLst>
            <pc:docMk/>
            <pc:sldMk cId="0" sldId="438"/>
            <ac:spMk id="3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58:20.854" v="155" actId="26606"/>
          <ac:spMkLst>
            <pc:docMk/>
            <pc:sldMk cId="0" sldId="438"/>
            <ac:spMk id="33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58:20.854" v="155" actId="26606"/>
          <ac:spMkLst>
            <pc:docMk/>
            <pc:sldMk cId="0" sldId="438"/>
            <ac:spMk id="34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4:58:20.854" v="155" actId="26606"/>
          <ac:spMkLst>
            <pc:docMk/>
            <pc:sldMk cId="0" sldId="438"/>
            <ac:spMk id="35" creationId="{00000000-0000-0000-0000-000000000000}"/>
          </ac:spMkLst>
        </pc:spChg>
        <pc:picChg chg="add mod">
          <ac:chgData name="Robyn Gray" userId="8b354356-8c19-45a9-ad55-7d600af1748f" providerId="ADAL" clId="{83356E64-9E8F-428F-A0A7-B857FC6A649C}" dt="2026-09-28T14:58:20.854" v="155" actId="26606"/>
          <ac:picMkLst>
            <pc:docMk/>
            <pc:sldMk cId="0" sldId="438"/>
            <ac:picMk id="40" creationId="{00000000-0000-0000-0000-000000000000}"/>
          </ac:picMkLst>
        </pc:picChg>
      </pc:sldChg>
      <pc:sldChg chg="addSp modSp mod modNotesTx">
        <pc:chgData name="Robyn Gray" userId="8b354356-8c19-45a9-ad55-7d600af1748f" providerId="ADAL" clId="{83356E64-9E8F-428F-A0A7-B857FC6A649C}" dt="2026-09-28T19:39:31.068" v="300" actId="20577"/>
        <pc:sldMkLst>
          <pc:docMk/>
          <pc:sldMk cId="0" sldId="439"/>
        </pc:sldMkLst>
        <pc:spChg chg="mod">
          <ac:chgData name="Robyn Gray" userId="8b354356-8c19-45a9-ad55-7d600af1748f" providerId="ADAL" clId="{83356E64-9E8F-428F-A0A7-B857FC6A649C}" dt="2026-09-28T19:38:07.743" v="230" actId="20577"/>
          <ac:spMkLst>
            <pc:docMk/>
            <pc:sldMk cId="0" sldId="439"/>
            <ac:spMk id="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4T23:50:07.247" v="104" actId="27636"/>
          <ac:spMkLst>
            <pc:docMk/>
            <pc:sldMk cId="0" sldId="439"/>
            <ac:spMk id="35" creationId="{00000000-0000-0000-0000-000000000000}"/>
          </ac:spMkLst>
        </pc:spChg>
        <pc:spChg chg="add mod">
          <ac:chgData name="Robyn Gray" userId="8b354356-8c19-45a9-ad55-7d600af1748f" providerId="ADAL" clId="{83356E64-9E8F-428F-A0A7-B857FC6A649C}" dt="2026-09-28T19:39:31.068" v="300" actId="20577"/>
          <ac:spMkLst>
            <pc:docMk/>
            <pc:sldMk cId="0" sldId="439"/>
            <ac:spMk id="62" creationId="{00000000-0000-0000-0000-000000000000}"/>
          </ac:spMkLst>
        </pc:spChg>
      </pc:sldChg>
      <pc:sldChg chg="modSp mod">
        <pc:chgData name="Robyn Gray" userId="8b354356-8c19-45a9-ad55-7d600af1748f" providerId="ADAL" clId="{83356E64-9E8F-428F-A0A7-B857FC6A649C}" dt="2026-09-28T19:34:27.848" v="177" actId="26606"/>
        <pc:sldMkLst>
          <pc:docMk/>
          <pc:sldMk cId="0" sldId="440"/>
        </pc:sldMkLst>
        <pc:spChg chg="mod">
          <ac:chgData name="Robyn Gray" userId="8b354356-8c19-45a9-ad55-7d600af1748f" providerId="ADAL" clId="{83356E64-9E8F-428F-A0A7-B857FC6A649C}" dt="2026-09-28T13:50:56.730" v="147" actId="113"/>
          <ac:spMkLst>
            <pc:docMk/>
            <pc:sldMk cId="0" sldId="440"/>
            <ac:spMk id="3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3:50:20.442" v="143" actId="27636"/>
          <ac:spMkLst>
            <pc:docMk/>
            <pc:sldMk cId="0" sldId="440"/>
            <ac:spMk id="35" creationId="{00000000-0000-0000-0000-000000000000}"/>
          </ac:spMkLst>
        </pc:spChg>
        <pc:picChg chg="mod">
          <ac:chgData name="Robyn Gray" userId="8b354356-8c19-45a9-ad55-7d600af1748f" providerId="ADAL" clId="{83356E64-9E8F-428F-A0A7-B857FC6A649C}" dt="2026-09-28T19:34:27.848" v="177" actId="26606"/>
          <ac:picMkLst>
            <pc:docMk/>
            <pc:sldMk cId="0" sldId="440"/>
            <ac:picMk id="3" creationId="{58C3DFAD-8118-C01C-D283-DA75E8BED83A}"/>
          </ac:picMkLst>
        </pc:picChg>
      </pc:sldChg>
      <pc:sldChg chg="modSp mod">
        <pc:chgData name="Robyn Gray" userId="8b354356-8c19-45a9-ad55-7d600af1748f" providerId="ADAL" clId="{83356E64-9E8F-428F-A0A7-B857FC6A649C}" dt="2026-09-28T19:40:29.461" v="301" actId="26606"/>
        <pc:sldMkLst>
          <pc:docMk/>
          <pc:sldMk cId="0" sldId="442"/>
        </pc:sldMkLst>
        <pc:spChg chg="mod">
          <ac:chgData name="Robyn Gray" userId="8b354356-8c19-45a9-ad55-7d600af1748f" providerId="ADAL" clId="{83356E64-9E8F-428F-A0A7-B857FC6A649C}" dt="2026-09-24T23:50:07.183" v="102" actId="27636"/>
          <ac:spMkLst>
            <pc:docMk/>
            <pc:sldMk cId="0" sldId="442"/>
            <ac:spMk id="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23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24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26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27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29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30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4T23:50:07.094" v="101"/>
          <ac:spMkLst>
            <pc:docMk/>
            <pc:sldMk cId="0" sldId="442"/>
            <ac:spMk id="31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3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33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35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2"/>
            <ac:spMk id="36" creationId="{00000000-0000-0000-0000-000000000000}"/>
          </ac:spMkLst>
        </pc:spChg>
      </pc:sldChg>
      <pc:sldChg chg="addSp modSp mod">
        <pc:chgData name="Robyn Gray" userId="8b354356-8c19-45a9-ad55-7d600af1748f" providerId="ADAL" clId="{83356E64-9E8F-428F-A0A7-B857FC6A649C}" dt="2026-09-28T19:40:29.461" v="301" actId="26606"/>
        <pc:sldMkLst>
          <pc:docMk/>
          <pc:sldMk cId="0" sldId="443"/>
        </pc:sldMkLst>
        <pc:spChg chg="mod">
          <ac:chgData name="Robyn Gray" userId="8b354356-8c19-45a9-ad55-7d600af1748f" providerId="ADAL" clId="{83356E64-9E8F-428F-A0A7-B857FC6A649C}" dt="2026-09-24T23:50:07.301" v="107" actId="27636"/>
          <ac:spMkLst>
            <pc:docMk/>
            <pc:sldMk cId="0" sldId="443"/>
            <ac:spMk id="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31:05.560" v="176" actId="26606"/>
          <ac:spMkLst>
            <pc:docMk/>
            <pc:sldMk cId="0" sldId="443"/>
            <ac:spMk id="30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31:05.560" v="176" actId="26606"/>
          <ac:spMkLst>
            <pc:docMk/>
            <pc:sldMk cId="0" sldId="443"/>
            <ac:spMk id="31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0" sldId="443"/>
            <ac:spMk id="3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31:05.560" v="176" actId="26606"/>
          <ac:spMkLst>
            <pc:docMk/>
            <pc:sldMk cId="0" sldId="443"/>
            <ac:spMk id="33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31:05.560" v="176" actId="26606"/>
          <ac:spMkLst>
            <pc:docMk/>
            <pc:sldMk cId="0" sldId="443"/>
            <ac:spMk id="35" creationId="{00000000-0000-0000-0000-000000000000}"/>
          </ac:spMkLst>
        </pc:spChg>
        <pc:picChg chg="add mod">
          <ac:chgData name="Robyn Gray" userId="8b354356-8c19-45a9-ad55-7d600af1748f" providerId="ADAL" clId="{83356E64-9E8F-428F-A0A7-B857FC6A649C}" dt="2026-09-28T19:31:05.560" v="176" actId="26606"/>
          <ac:picMkLst>
            <pc:docMk/>
            <pc:sldMk cId="0" sldId="443"/>
            <ac:picMk id="36" creationId="{00000000-0000-0000-0000-000000000000}"/>
          </ac:picMkLst>
        </pc:picChg>
      </pc:sldChg>
      <pc:sldChg chg="modSp mod">
        <pc:chgData name="Robyn Gray" userId="8b354356-8c19-45a9-ad55-7d600af1748f" providerId="ADAL" clId="{83356E64-9E8F-428F-A0A7-B857FC6A649C}" dt="2026-09-24T23:50:07.326" v="108" actId="27636"/>
        <pc:sldMkLst>
          <pc:docMk/>
          <pc:sldMk cId="0" sldId="444"/>
        </pc:sldMkLst>
        <pc:spChg chg="mod">
          <ac:chgData name="Robyn Gray" userId="8b354356-8c19-45a9-ad55-7d600af1748f" providerId="ADAL" clId="{83356E64-9E8F-428F-A0A7-B857FC6A649C}" dt="2026-09-24T23:50:07.326" v="108" actId="27636"/>
          <ac:spMkLst>
            <pc:docMk/>
            <pc:sldMk cId="0" sldId="444"/>
            <ac:spMk id="2" creationId="{00000000-0000-0000-0000-000000000000}"/>
          </ac:spMkLst>
        </pc:spChg>
      </pc:sldChg>
      <pc:sldChg chg="modSp mod">
        <pc:chgData name="Robyn Gray" userId="8b354356-8c19-45a9-ad55-7d600af1748f" providerId="ADAL" clId="{83356E64-9E8F-428F-A0A7-B857FC6A649C}" dt="2026-09-24T23:50:07.343" v="109" actId="27636"/>
        <pc:sldMkLst>
          <pc:docMk/>
          <pc:sldMk cId="0" sldId="445"/>
        </pc:sldMkLst>
        <pc:spChg chg="mod">
          <ac:chgData name="Robyn Gray" userId="8b354356-8c19-45a9-ad55-7d600af1748f" providerId="ADAL" clId="{83356E64-9E8F-428F-A0A7-B857FC6A649C}" dt="2026-09-24T23:50:07.343" v="109" actId="27636"/>
          <ac:spMkLst>
            <pc:docMk/>
            <pc:sldMk cId="0" sldId="445"/>
            <ac:spMk id="2" creationId="{00000000-0000-0000-0000-000000000000}"/>
          </ac:spMkLst>
        </pc:spChg>
      </pc:sldChg>
      <pc:sldChg chg="addSp modSp mod">
        <pc:chgData name="Robyn Gray" userId="8b354356-8c19-45a9-ad55-7d600af1748f" providerId="ADAL" clId="{83356E64-9E8F-428F-A0A7-B857FC6A649C}" dt="2026-09-28T19:40:29.516" v="302" actId="27636"/>
        <pc:sldMkLst>
          <pc:docMk/>
          <pc:sldMk cId="3271520372" sldId="446"/>
        </pc:sldMkLst>
        <pc:spChg chg="mod">
          <ac:chgData name="Robyn Gray" userId="8b354356-8c19-45a9-ad55-7d600af1748f" providerId="ADAL" clId="{83356E64-9E8F-428F-A0A7-B857FC6A649C}" dt="2026-09-28T19:40:29.516" v="302" actId="27636"/>
          <ac:spMkLst>
            <pc:docMk/>
            <pc:sldMk cId="3271520372" sldId="446"/>
            <ac:spMk id="3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3271520372" sldId="446"/>
            <ac:spMk id="8" creationId="{3CFF7A30-5047-5A69-C20C-D1BE5E19D27F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3271520372" sldId="446"/>
            <ac:spMk id="10" creationId="{97EE95CC-D97C-7D9A-A9A7-61FCF9B70426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3271520372" sldId="446"/>
            <ac:spMk id="20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28:24.566" v="173" actId="26606"/>
          <ac:spMkLst>
            <pc:docMk/>
            <pc:sldMk cId="3271520372" sldId="446"/>
            <ac:spMk id="21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3271520372" sldId="446"/>
            <ac:spMk id="22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28:24.566" v="173" actId="26606"/>
          <ac:spMkLst>
            <pc:docMk/>
            <pc:sldMk cId="3271520372" sldId="446"/>
            <ac:spMk id="23" creationId="{00000000-0000-0000-0000-000000000000}"/>
          </ac:spMkLst>
        </pc:spChg>
        <pc:spChg chg="mod">
          <ac:chgData name="Robyn Gray" userId="8b354356-8c19-45a9-ad55-7d600af1748f" providerId="ADAL" clId="{83356E64-9E8F-428F-A0A7-B857FC6A649C}" dt="2026-09-28T19:40:29.461" v="301" actId="26606"/>
          <ac:spMkLst>
            <pc:docMk/>
            <pc:sldMk cId="3271520372" sldId="446"/>
            <ac:spMk id="24" creationId="{00000000-0000-0000-0000-000000000000}"/>
          </ac:spMkLst>
        </pc:spChg>
        <pc:picChg chg="mod ord">
          <ac:chgData name="Robyn Gray" userId="8b354356-8c19-45a9-ad55-7d600af1748f" providerId="ADAL" clId="{83356E64-9E8F-428F-A0A7-B857FC6A649C}" dt="2026-09-28T19:40:29.461" v="301" actId="26606"/>
          <ac:picMkLst>
            <pc:docMk/>
            <pc:sldMk cId="3271520372" sldId="446"/>
            <ac:picMk id="5" creationId="{033B9394-F0F5-E5E1-3649-573F6174D4D3}"/>
          </ac:picMkLst>
        </pc:picChg>
        <pc:picChg chg="add mod">
          <ac:chgData name="Robyn Gray" userId="8b354356-8c19-45a9-ad55-7d600af1748f" providerId="ADAL" clId="{83356E64-9E8F-428F-A0A7-B857FC6A649C}" dt="2026-09-28T19:40:29.461" v="301" actId="26606"/>
          <ac:picMkLst>
            <pc:docMk/>
            <pc:sldMk cId="3271520372" sldId="446"/>
            <ac:picMk id="6" creationId="{B43C1BA8-892C-E42F-B568-55DAE419727B}"/>
          </ac:picMkLst>
        </pc:picChg>
      </pc:sldChg>
    </pc:docChg>
  </pc:docChgLst>
  <pc:docChgLst>
    <pc:chgData name="Robyn Gray" userId="S::rgray@dublin.oh.us::8b354356-8c19-45a9-ad55-7d600af1748f" providerId="AD" clId="Web-{2C614903-5814-BFD9-DADB-DEB47EE61872}"/>
    <pc:docChg chg="addSld delSld modSld sldOrd addMainMaster delMainMaster modMainMaster">
      <pc:chgData name="Robyn Gray" userId="S::rgray@dublin.oh.us::8b354356-8c19-45a9-ad55-7d600af1748f" providerId="AD" clId="Web-{2C614903-5814-BFD9-DADB-DEB47EE61872}" dt="2026-09-24T23:36:55.480" v="1944"/>
      <pc:docMkLst>
        <pc:docMk/>
      </pc:docMkLst>
      <pc:sldChg chg="addSp modSp mod modClrScheme chgLayout">
        <pc:chgData name="Robyn Gray" userId="S::rgray@dublin.oh.us::8b354356-8c19-45a9-ad55-7d600af1748f" providerId="AD" clId="Web-{2C614903-5814-BFD9-DADB-DEB47EE61872}" dt="2026-09-24T23:23:41.928" v="1832"/>
        <pc:sldMkLst>
          <pc:docMk/>
          <pc:sldMk cId="1781599905" sldId="401"/>
        </pc:sldMkLst>
        <pc:spChg chg="mod">
          <ac:chgData name="Robyn Gray" userId="S::rgray@dublin.oh.us::8b354356-8c19-45a9-ad55-7d600af1748f" providerId="AD" clId="Web-{2C614903-5814-BFD9-DADB-DEB47EE61872}" dt="2026-09-24T19:07:06.589" v="1497"/>
          <ac:spMkLst>
            <pc:docMk/>
            <pc:sldMk cId="1781599905" sldId="401"/>
            <ac:spMk id="4" creationId="{3CE82271-1431-30CE-E621-53863D2CC9B3}"/>
          </ac:spMkLst>
        </pc:spChg>
        <pc:spChg chg="mod">
          <ac:chgData name="Robyn Gray" userId="S::rgray@dublin.oh.us::8b354356-8c19-45a9-ad55-7d600af1748f" providerId="AD" clId="Web-{2C614903-5814-BFD9-DADB-DEB47EE61872}" dt="2026-09-24T23:23:41.928" v="1832"/>
          <ac:spMkLst>
            <pc:docMk/>
            <pc:sldMk cId="1781599905" sldId="401"/>
            <ac:spMk id="5" creationId="{66904E95-3EB1-C7F1-C1E6-5C8A89D79667}"/>
          </ac:spMkLst>
        </pc:spChg>
        <pc:spChg chg="add mod">
          <ac:chgData name="Robyn Gray" userId="S::rgray@dublin.oh.us::8b354356-8c19-45a9-ad55-7d600af1748f" providerId="AD" clId="Web-{2C614903-5814-BFD9-DADB-DEB47EE61872}" dt="2026-09-24T18:44:14.586" v="1124" actId="1076"/>
          <ac:spMkLst>
            <pc:docMk/>
            <pc:sldMk cId="1781599905" sldId="401"/>
            <ac:spMk id="30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19:06:52.556" v="1495" actId="20577"/>
          <ac:spMkLst>
            <pc:docMk/>
            <pc:sldMk cId="1781599905" sldId="401"/>
            <ac:spMk id="31" creationId="{00000000-0000-0000-0000-000000000000}"/>
          </ac:spMkLst>
        </pc:spChg>
      </pc:sldChg>
      <pc:sldChg chg="modSp mod modClrScheme chgLayout">
        <pc:chgData name="Robyn Gray" userId="S::rgray@dublin.oh.us::8b354356-8c19-45a9-ad55-7d600af1748f" providerId="AD" clId="Web-{2C614903-5814-BFD9-DADB-DEB47EE61872}" dt="2026-09-24T23:20:57.217" v="1830" actId="20577"/>
        <pc:sldMkLst>
          <pc:docMk/>
          <pc:sldMk cId="3321683860" sldId="428"/>
        </pc:sldMkLst>
        <pc:spChg chg="mod">
          <ac:chgData name="Robyn Gray" userId="S::rgray@dublin.oh.us::8b354356-8c19-45a9-ad55-7d600af1748f" providerId="AD" clId="Web-{2C614903-5814-BFD9-DADB-DEB47EE61872}" dt="2026-09-24T23:20:57.217" v="1830" actId="20577"/>
          <ac:spMkLst>
            <pc:docMk/>
            <pc:sldMk cId="3321683860" sldId="428"/>
            <ac:spMk id="2" creationId="{F8CB284D-EA90-0EA4-67F0-5D22FA3197BB}"/>
          </ac:spMkLst>
        </pc:spChg>
      </pc:sldChg>
      <pc:sldChg chg="addSp delSp modSp new">
        <pc:chgData name="Robyn Gray" userId="S::rgray@dublin.oh.us::8b354356-8c19-45a9-ad55-7d600af1748f" providerId="AD" clId="Web-{2C614903-5814-BFD9-DADB-DEB47EE61872}" dt="2026-09-24T18:40:58.885" v="1118" actId="1076"/>
        <pc:sldMkLst>
          <pc:docMk/>
          <pc:sldMk cId="4061360842" sldId="432"/>
        </pc:sldMkLst>
        <pc:spChg chg="mod">
          <ac:chgData name="Robyn Gray" userId="S::rgray@dublin.oh.us::8b354356-8c19-45a9-ad55-7d600af1748f" providerId="AD" clId="Web-{2C614903-5814-BFD9-DADB-DEB47EE61872}" dt="2026-09-24T18:28:46.427" v="732" actId="20577"/>
          <ac:spMkLst>
            <pc:docMk/>
            <pc:sldMk cId="4061360842" sldId="432"/>
            <ac:spMk id="3" creationId="{F4B7870A-4C59-9886-EB5A-815AE1FAE521}"/>
          </ac:spMkLst>
        </pc:spChg>
        <pc:spChg chg="add del mod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30" creationId="{00000000-0000-0000-0000-000000000000}"/>
          </ac:spMkLst>
        </pc:spChg>
        <pc:spChg chg="add del mod">
          <ac:chgData name="Robyn Gray" userId="S::rgray@dublin.oh.us::8b354356-8c19-45a9-ad55-7d600af1748f" providerId="AD" clId="Web-{2C614903-5814-BFD9-DADB-DEB47EE61872}" dt="2026-09-24T18:40:58.885" v="1118" actId="1076"/>
          <ac:spMkLst>
            <pc:docMk/>
            <pc:sldMk cId="4061360842" sldId="432"/>
            <ac:spMk id="32" creationId="{00000000-0000-0000-0000-000000000000}"/>
          </ac:spMkLst>
        </pc:spChg>
        <pc:spChg chg="add del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33" creationId="{00000000-0000-0000-0000-000000000000}"/>
          </ac:spMkLst>
        </pc:spChg>
        <pc:spChg chg="add del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34" creationId="{00000000-0000-0000-0000-000000000000}"/>
          </ac:spMkLst>
        </pc:spChg>
        <pc:spChg chg="add del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35" creationId="{00000000-0000-0000-0000-000000000000}"/>
          </ac:spMkLst>
        </pc:spChg>
        <pc:spChg chg="add del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36" creationId="{00000000-0000-0000-0000-000000000000}"/>
          </ac:spMkLst>
        </pc:spChg>
        <pc:spChg chg="add del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37" creationId="{00000000-0000-0000-0000-000000000000}"/>
          </ac:spMkLst>
        </pc:spChg>
        <pc:spChg chg="add del mod">
          <ac:chgData name="Robyn Gray" userId="S::rgray@dublin.oh.us::8b354356-8c19-45a9-ad55-7d600af1748f" providerId="AD" clId="Web-{2C614903-5814-BFD9-DADB-DEB47EE61872}" dt="2026-09-24T18:40:35.836" v="1110" actId="20577"/>
          <ac:spMkLst>
            <pc:docMk/>
            <pc:sldMk cId="4061360842" sldId="432"/>
            <ac:spMk id="38" creationId="{00000000-0000-0000-0000-000000000000}"/>
          </ac:spMkLst>
        </pc:spChg>
        <pc:spChg chg="add del mod">
          <ac:chgData name="Robyn Gray" userId="S::rgray@dublin.oh.us::8b354356-8c19-45a9-ad55-7d600af1748f" providerId="AD" clId="Web-{2C614903-5814-BFD9-DADB-DEB47EE61872}" dt="2026-09-24T18:40:06.084" v="1087"/>
          <ac:spMkLst>
            <pc:docMk/>
            <pc:sldMk cId="4061360842" sldId="432"/>
            <ac:spMk id="50" creationId="{00000000-0000-0000-0000-000000000000}"/>
          </ac:spMkLst>
        </pc:spChg>
      </pc:sldChg>
      <pc:sldChg chg="addSp delSp modSp new ord">
        <pc:chgData name="Robyn Gray" userId="S::rgray@dublin.oh.us::8b354356-8c19-45a9-ad55-7d600af1748f" providerId="AD" clId="Web-{2C614903-5814-BFD9-DADB-DEB47EE61872}" dt="2026-09-24T23:36:55.480" v="1944"/>
        <pc:sldMkLst>
          <pc:docMk/>
          <pc:sldMk cId="1809057463" sldId="433"/>
        </pc:sldMkLst>
        <pc:spChg chg="mod">
          <ac:chgData name="Robyn Gray" userId="S::rgray@dublin.oh.us::8b354356-8c19-45a9-ad55-7d600af1748f" providerId="AD" clId="Web-{2C614903-5814-BFD9-DADB-DEB47EE61872}" dt="2026-09-24T18:28:22.269" v="725" actId="20577"/>
          <ac:spMkLst>
            <pc:docMk/>
            <pc:sldMk cId="1809057463" sldId="433"/>
            <ac:spMk id="3" creationId="{D8026D4F-2FF3-4317-A8F4-A366B722DC02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0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1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3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4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8:26:15.322" v="630" actId="20577"/>
          <ac:spMkLst>
            <pc:docMk/>
            <pc:sldMk cId="1809057463" sldId="433"/>
            <ac:spMk id="15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6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02:34.466" v="1735" actId="20577"/>
          <ac:spMkLst>
            <pc:docMk/>
            <pc:sldMk cId="1809057463" sldId="433"/>
            <ac:spMk id="17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18:26:35.777" v="664" actId="20577"/>
          <ac:spMkLst>
            <pc:docMk/>
            <pc:sldMk cId="1809057463" sldId="433"/>
            <ac:spMk id="18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19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20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1809057463" sldId="433"/>
            <ac:spMk id="21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55.480" v="1944"/>
          <ac:spMkLst>
            <pc:docMk/>
            <pc:sldMk cId="1809057463" sldId="433"/>
            <ac:spMk id="22" creationId="{00000000-0000-0000-0000-000000000000}"/>
          </ac:spMkLst>
        </pc:spChg>
      </pc:sldChg>
      <pc:sldChg chg="addSp delSp modSp new">
        <pc:chgData name="Robyn Gray" userId="S::rgray@dublin.oh.us::8b354356-8c19-45a9-ad55-7d600af1748f" providerId="AD" clId="Web-{2C614903-5814-BFD9-DADB-DEB47EE61872}" dt="2026-09-24T23:36:31.433" v="1943"/>
        <pc:sldMkLst>
          <pc:docMk/>
          <pc:sldMk cId="2016721360" sldId="434"/>
        </pc:sldMkLst>
        <pc:spChg chg="mod">
          <ac:chgData name="Robyn Gray" userId="S::rgray@dublin.oh.us::8b354356-8c19-45a9-ad55-7d600af1748f" providerId="AD" clId="Web-{2C614903-5814-BFD9-DADB-DEB47EE61872}" dt="2026-09-24T18:47:29.178" v="1426" actId="20577"/>
          <ac:spMkLst>
            <pc:docMk/>
            <pc:sldMk cId="2016721360" sldId="434"/>
            <ac:spMk id="3" creationId="{2B190844-43E9-D1DF-6405-F492805F1259}"/>
          </ac:spMkLst>
        </pc:spChg>
        <pc:spChg chg="add">
          <ac:chgData name="Robyn Gray" userId="S::rgray@dublin.oh.us::8b354356-8c19-45a9-ad55-7d600af1748f" providerId="AD" clId="Web-{2C614903-5814-BFD9-DADB-DEB47EE61872}" dt="2026-09-24T18:49:24.576" v="1442"/>
          <ac:spMkLst>
            <pc:docMk/>
            <pc:sldMk cId="2016721360" sldId="434"/>
            <ac:spMk id="30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31" creationId="{00000000-0000-0000-0000-000000000000}"/>
          </ac:spMkLst>
        </pc:spChg>
        <pc:spChg chg="add">
          <ac:chgData name="Robyn Gray" userId="S::rgray@dublin.oh.us::8b354356-8c19-45a9-ad55-7d600af1748f" providerId="AD" clId="Web-{2C614903-5814-BFD9-DADB-DEB47EE61872}" dt="2026-09-24T18:49:24.576" v="1442"/>
          <ac:spMkLst>
            <pc:docMk/>
            <pc:sldMk cId="2016721360" sldId="434"/>
            <ac:spMk id="32" creationId="{00000000-0000-0000-0000-000000000000}"/>
          </ac:spMkLst>
        </pc:spChg>
        <pc:spChg chg="add">
          <ac:chgData name="Robyn Gray" userId="S::rgray@dublin.oh.us::8b354356-8c19-45a9-ad55-7d600af1748f" providerId="AD" clId="Web-{2C614903-5814-BFD9-DADB-DEB47EE61872}" dt="2026-09-24T18:49:24.576" v="1442"/>
          <ac:spMkLst>
            <pc:docMk/>
            <pc:sldMk cId="2016721360" sldId="434"/>
            <ac:spMk id="33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34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35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36" creationId="{00000000-0000-0000-0000-000000000000}"/>
          </ac:spMkLst>
        </pc:spChg>
        <pc:spChg chg="add">
          <ac:chgData name="Robyn Gray" userId="S::rgray@dublin.oh.us::8b354356-8c19-45a9-ad55-7d600af1748f" providerId="AD" clId="Web-{2C614903-5814-BFD9-DADB-DEB47EE61872}" dt="2026-09-24T18:49:24.576" v="1442"/>
          <ac:spMkLst>
            <pc:docMk/>
            <pc:sldMk cId="2016721360" sldId="434"/>
            <ac:spMk id="37" creationId="{00000000-0000-0000-0000-000000000000}"/>
          </ac:spMkLst>
        </pc:spChg>
        <pc:spChg chg="add">
          <ac:chgData name="Robyn Gray" userId="S::rgray@dublin.oh.us::8b354356-8c19-45a9-ad55-7d600af1748f" providerId="AD" clId="Web-{2C614903-5814-BFD9-DADB-DEB47EE61872}" dt="2026-09-24T18:49:24.576" v="1442"/>
          <ac:spMkLst>
            <pc:docMk/>
            <pc:sldMk cId="2016721360" sldId="434"/>
            <ac:spMk id="38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41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60" creationId="{00000000-0000-0000-0000-000000000000}"/>
          </ac:spMkLst>
        </pc:spChg>
        <pc:spChg chg="add 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61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62" creationId="{00000000-0000-0000-0000-000000000000}"/>
          </ac:spMkLst>
        </pc:spChg>
        <pc:spChg chg="ad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101" creationId="{00000000-0000-0000-0000-000000000000}"/>
          </ac:spMkLst>
        </pc:spChg>
        <pc:spChg chg="add">
          <ac:chgData name="Robyn Gray" userId="S::rgray@dublin.oh.us::8b354356-8c19-45a9-ad55-7d600af1748f" providerId="AD" clId="Web-{2C614903-5814-BFD9-DADB-DEB47EE61872}" dt="2026-09-24T23:36:31.433" v="1943"/>
          <ac:spMkLst>
            <pc:docMk/>
            <pc:sldMk cId="2016721360" sldId="434"/>
            <ac:spMk id="102" creationId="{00000000-0000-0000-0000-000000000000}"/>
          </ac:spMkLst>
        </pc:spChg>
      </pc:sldChg>
      <pc:sldChg chg="modSp new mod ord modClrScheme chgLayout">
        <pc:chgData name="Robyn Gray" userId="S::rgray@dublin.oh.us::8b354356-8c19-45a9-ad55-7d600af1748f" providerId="AD" clId="Web-{2C614903-5814-BFD9-DADB-DEB47EE61872}" dt="2026-09-24T19:08:43.642" v="1499" actId="20577"/>
        <pc:sldMkLst>
          <pc:docMk/>
          <pc:sldMk cId="909892629" sldId="435"/>
        </pc:sldMkLst>
        <pc:spChg chg="mod">
          <ac:chgData name="Robyn Gray" userId="S::rgray@dublin.oh.us::8b354356-8c19-45a9-ad55-7d600af1748f" providerId="AD" clId="Web-{2C614903-5814-BFD9-DADB-DEB47EE61872}" dt="2026-09-24T19:08:43.642" v="1499" actId="20577"/>
          <ac:spMkLst>
            <pc:docMk/>
            <pc:sldMk cId="909892629" sldId="435"/>
            <ac:spMk id="2" creationId="{09774DFF-C342-1A83-DD74-0647EA594D19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18:55:28.196" v="1451" actId="20577"/>
        <pc:sldMkLst>
          <pc:docMk/>
          <pc:sldMk cId="0" sldId="436"/>
        </pc:sldMkLst>
        <pc:spChg chg="mod">
          <ac:chgData name="Robyn Gray" userId="S::rgray@dublin.oh.us::8b354356-8c19-45a9-ad55-7d600af1748f" providerId="AD" clId="Web-{2C614903-5814-BFD9-DADB-DEB47EE61872}" dt="2026-09-24T18:55:17.789" v="1450" actId="20577"/>
          <ac:spMkLst>
            <pc:docMk/>
            <pc:sldMk cId="0" sldId="436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8:55:28.196" v="1451" actId="20577"/>
          <ac:spMkLst>
            <pc:docMk/>
            <pc:sldMk cId="0" sldId="436"/>
            <ac:spMk id="61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23:23:41.928" v="1832"/>
        <pc:sldMkLst>
          <pc:docMk/>
          <pc:sldMk cId="0" sldId="437"/>
        </pc:sldMkLst>
        <pc:spChg chg="mod">
          <ac:chgData name="Robyn Gray" userId="S::rgray@dublin.oh.us::8b354356-8c19-45a9-ad55-7d600af1748f" providerId="AD" clId="Web-{2C614903-5814-BFD9-DADB-DEB47EE61872}" dt="2026-09-24T23:23:41.928" v="1832"/>
          <ac:spMkLst>
            <pc:docMk/>
            <pc:sldMk cId="0" sldId="437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8:59:56.652" v="1455" actId="20577"/>
          <ac:spMkLst>
            <pc:docMk/>
            <pc:sldMk cId="0" sldId="437"/>
            <ac:spMk id="61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23:29:07.656" v="1941"/>
        <pc:sldMkLst>
          <pc:docMk/>
          <pc:sldMk cId="0" sldId="438"/>
        </pc:sldMkLst>
        <pc:spChg chg="mod">
          <ac:chgData name="Robyn Gray" userId="S::rgray@dublin.oh.us::8b354356-8c19-45a9-ad55-7d600af1748f" providerId="AD" clId="Web-{2C614903-5814-BFD9-DADB-DEB47EE61872}" dt="2026-09-24T19:12:55.097" v="1517"/>
          <ac:spMkLst>
            <pc:docMk/>
            <pc:sldMk cId="0" sldId="438"/>
            <ac:spMk id="20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29:07.656" v="1941"/>
          <ac:spMkLst>
            <pc:docMk/>
            <pc:sldMk cId="0" sldId="438"/>
            <ac:spMk id="3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08:21.386" v="1760"/>
          <ac:spMkLst>
            <pc:docMk/>
            <pc:sldMk cId="0" sldId="438"/>
            <ac:spMk id="35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19:07:21.824" v="1498" actId="20577"/>
        <pc:sldMkLst>
          <pc:docMk/>
          <pc:sldMk cId="0" sldId="439"/>
        </pc:sldMkLst>
        <pc:spChg chg="mod">
          <ac:chgData name="Robyn Gray" userId="S::rgray@dublin.oh.us::8b354356-8c19-45a9-ad55-7d600af1748f" providerId="AD" clId="Web-{2C614903-5814-BFD9-DADB-DEB47EE61872}" dt="2026-09-24T19:07:21.824" v="1498" actId="20577"/>
          <ac:spMkLst>
            <pc:docMk/>
            <pc:sldMk cId="0" sldId="439"/>
            <ac:spMk id="61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23:25:06.275" v="1850" actId="20577"/>
        <pc:sldMkLst>
          <pc:docMk/>
          <pc:sldMk cId="0" sldId="440"/>
        </pc:sldMkLst>
        <pc:spChg chg="mod">
          <ac:chgData name="Robyn Gray" userId="S::rgray@dublin.oh.us::8b354356-8c19-45a9-ad55-7d600af1748f" providerId="AD" clId="Web-{2C614903-5814-BFD9-DADB-DEB47EE61872}" dt="2026-09-24T19:09:57.741" v="1502" actId="20577"/>
          <ac:spMkLst>
            <pc:docMk/>
            <pc:sldMk cId="0" sldId="440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12:55.097" v="1517"/>
          <ac:spMkLst>
            <pc:docMk/>
            <pc:sldMk cId="0" sldId="440"/>
            <ac:spMk id="20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25:06.275" v="1850" actId="20577"/>
          <ac:spMkLst>
            <pc:docMk/>
            <pc:sldMk cId="0" sldId="440"/>
            <ac:spMk id="3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08:18.511" v="1759"/>
          <ac:spMkLst>
            <pc:docMk/>
            <pc:sldMk cId="0" sldId="440"/>
            <ac:spMk id="35" creationId="{00000000-0000-0000-0000-000000000000}"/>
          </ac:spMkLst>
        </pc:spChg>
      </pc:sldChg>
      <pc:sldChg chg="modSp new ord">
        <pc:chgData name="Robyn Gray" userId="S::rgray@dublin.oh.us::8b354356-8c19-45a9-ad55-7d600af1748f" providerId="AD" clId="Web-{2C614903-5814-BFD9-DADB-DEB47EE61872}" dt="2026-09-24T19:13:22.537" v="1535" actId="20577"/>
        <pc:sldMkLst>
          <pc:docMk/>
          <pc:sldMk cId="4233798993" sldId="441"/>
        </pc:sldMkLst>
        <pc:spChg chg="mod">
          <ac:chgData name="Robyn Gray" userId="S::rgray@dublin.oh.us::8b354356-8c19-45a9-ad55-7d600af1748f" providerId="AD" clId="Web-{2C614903-5814-BFD9-DADB-DEB47EE61872}" dt="2026-09-24T19:13:22.537" v="1535" actId="20577"/>
          <ac:spMkLst>
            <pc:docMk/>
            <pc:sldMk cId="4233798993" sldId="441"/>
            <ac:spMk id="2" creationId="{BDF43082-9112-E868-905F-99C87FAD1397}"/>
          </ac:spMkLst>
        </pc:spChg>
      </pc:sldChg>
      <pc:sldChg chg="modSp add ord">
        <pc:chgData name="Robyn Gray" userId="S::rgray@dublin.oh.us::8b354356-8c19-45a9-ad55-7d600af1748f" providerId="AD" clId="Web-{2C614903-5814-BFD9-DADB-DEB47EE61872}" dt="2026-09-24T23:23:41.928" v="1832"/>
        <pc:sldMkLst>
          <pc:docMk/>
          <pc:sldMk cId="0" sldId="442"/>
        </pc:sldMkLst>
        <pc:spChg chg="mod">
          <ac:chgData name="Robyn Gray" userId="S::rgray@dublin.oh.us::8b354356-8c19-45a9-ad55-7d600af1748f" providerId="AD" clId="Web-{2C614903-5814-BFD9-DADB-DEB47EE61872}" dt="2026-09-24T23:08:32.558" v="1766" actId="20577"/>
          <ac:spMkLst>
            <pc:docMk/>
            <pc:sldMk cId="0" sldId="442"/>
            <ac:spMk id="24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08:47.605" v="1773" actId="20577"/>
          <ac:spMkLst>
            <pc:docMk/>
            <pc:sldMk cId="0" sldId="442"/>
            <ac:spMk id="27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16:51.020" v="1677" actId="20577"/>
          <ac:spMkLst>
            <pc:docMk/>
            <pc:sldMk cId="0" sldId="442"/>
            <ac:spMk id="30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15:54.798" v="1635" actId="20577"/>
          <ac:spMkLst>
            <pc:docMk/>
            <pc:sldMk cId="0" sldId="442"/>
            <ac:spMk id="31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16:54.583" v="1679" actId="20577"/>
          <ac:spMkLst>
            <pc:docMk/>
            <pc:sldMk cId="0" sldId="442"/>
            <ac:spMk id="33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16:58.458" v="1681" actId="20577"/>
          <ac:spMkLst>
            <pc:docMk/>
            <pc:sldMk cId="0" sldId="442"/>
            <ac:spMk id="36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23:23:41.928" v="1832"/>
        <pc:sldMkLst>
          <pc:docMk/>
          <pc:sldMk cId="0" sldId="443"/>
        </pc:sldMkLst>
        <pc:spChg chg="mod">
          <ac:chgData name="Robyn Gray" userId="S::rgray@dublin.oh.us::8b354356-8c19-45a9-ad55-7d600af1748f" providerId="AD" clId="Web-{2C614903-5814-BFD9-DADB-DEB47EE61872}" dt="2026-09-24T23:23:41.928" v="1832"/>
          <ac:spMkLst>
            <pc:docMk/>
            <pc:sldMk cId="0" sldId="443"/>
            <ac:spMk id="3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20:25.723" v="1723" actId="14100"/>
          <ac:spMkLst>
            <pc:docMk/>
            <pc:sldMk cId="0" sldId="443"/>
            <ac:spMk id="33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15:33.319" v="1785"/>
          <ac:spMkLst>
            <pc:docMk/>
            <pc:sldMk cId="0" sldId="443"/>
            <ac:spMk id="35" creationId="{00000000-0000-0000-0000-000000000000}"/>
          </ac:spMkLst>
        </pc:spChg>
      </pc:sldChg>
      <pc:sldChg chg="modSp add ord">
        <pc:chgData name="Robyn Gray" userId="S::rgray@dublin.oh.us::8b354356-8c19-45a9-ad55-7d600af1748f" providerId="AD" clId="Web-{2C614903-5814-BFD9-DADB-DEB47EE61872}" dt="2026-09-24T23:32:32.381" v="1942"/>
        <pc:sldMkLst>
          <pc:docMk/>
          <pc:sldMk cId="0" sldId="444"/>
        </pc:sldMkLst>
        <pc:spChg chg="mod">
          <ac:chgData name="Robyn Gray" userId="S::rgray@dublin.oh.us::8b354356-8c19-45a9-ad55-7d600af1748f" providerId="AD" clId="Web-{2C614903-5814-BFD9-DADB-DEB47EE61872}" dt="2026-09-24T23:23:41.928" v="1832"/>
          <ac:spMkLst>
            <pc:docMk/>
            <pc:sldMk cId="0" sldId="444"/>
            <ac:spMk id="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08:43.824" v="1771"/>
          <ac:spMkLst>
            <pc:docMk/>
            <pc:sldMk cId="0" sldId="444"/>
            <ac:spMk id="22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24:40.757" v="1727"/>
          <ac:spMkLst>
            <pc:docMk/>
            <pc:sldMk cId="0" sldId="444"/>
            <ac:spMk id="23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23:08:43.824" v="1771"/>
          <ac:spMkLst>
            <pc:docMk/>
            <pc:sldMk cId="0" sldId="444"/>
            <ac:spMk id="24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24:40.757" v="1727"/>
          <ac:spMkLst>
            <pc:docMk/>
            <pc:sldMk cId="0" sldId="444"/>
            <ac:spMk id="25" creationId="{00000000-0000-0000-0000-000000000000}"/>
          </ac:spMkLst>
        </pc:spChg>
        <pc:spChg chg="mod">
          <ac:chgData name="Robyn Gray" userId="S::rgray@dublin.oh.us::8b354356-8c19-45a9-ad55-7d600af1748f" providerId="AD" clId="Web-{2C614903-5814-BFD9-DADB-DEB47EE61872}" dt="2026-09-24T19:23:50.050" v="1726" actId="20577"/>
          <ac:spMkLst>
            <pc:docMk/>
            <pc:sldMk cId="0" sldId="444"/>
            <ac:spMk id="26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23:23:41.928" v="1832"/>
        <pc:sldMkLst>
          <pc:docMk/>
          <pc:sldMk cId="0" sldId="445"/>
        </pc:sldMkLst>
        <pc:spChg chg="mod">
          <ac:chgData name="Robyn Gray" userId="S::rgray@dublin.oh.us::8b354356-8c19-45a9-ad55-7d600af1748f" providerId="AD" clId="Web-{2C614903-5814-BFD9-DADB-DEB47EE61872}" dt="2026-09-24T23:23:41.928" v="1832"/>
          <ac:spMkLst>
            <pc:docMk/>
            <pc:sldMk cId="0" sldId="445"/>
            <ac:spMk id="2" creationId="{00000000-0000-0000-0000-000000000000}"/>
          </ac:spMkLst>
        </pc:spChg>
      </pc:sldChg>
      <pc:sldChg chg="modSp add">
        <pc:chgData name="Robyn Gray" userId="S::rgray@dublin.oh.us::8b354356-8c19-45a9-ad55-7d600af1748f" providerId="AD" clId="Web-{2C614903-5814-BFD9-DADB-DEB47EE61872}" dt="2026-09-24T23:18:45.011" v="1827" actId="20577"/>
        <pc:sldMkLst>
          <pc:docMk/>
          <pc:sldMk cId="3271520372" sldId="446"/>
        </pc:sldMkLst>
        <pc:spChg chg="mod">
          <ac:chgData name="Robyn Gray" userId="S::rgray@dublin.oh.us::8b354356-8c19-45a9-ad55-7d600af1748f" providerId="AD" clId="Web-{2C614903-5814-BFD9-DADB-DEB47EE61872}" dt="2026-09-24T23:18:45.011" v="1827" actId="20577"/>
          <ac:spMkLst>
            <pc:docMk/>
            <pc:sldMk cId="3271520372" sldId="446"/>
            <ac:spMk id="10" creationId="{97EE95CC-D97C-7D9A-A9A7-61FCF9B70426}"/>
          </ac:spMkLst>
        </pc:spChg>
      </pc:sldChg>
      <pc:sldMasterChg chg="add addSldLayout delSldLayout modSldLayout sldLayoutOrd">
        <pc:chgData name="Robyn Gray" userId="S::rgray@dublin.oh.us::8b354356-8c19-45a9-ad55-7d600af1748f" providerId="AD" clId="Web-{2C614903-5814-BFD9-DADB-DEB47EE61872}" dt="2026-09-24T19:07:06.589" v="1497"/>
        <pc:sldMasterMkLst>
          <pc:docMk/>
          <pc:sldMasterMk cId="0" sldId="2147483678"/>
        </pc:sldMasterMkLst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0" sldId="2147483679"/>
          </pc:sldLayoutMkLst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0" sldId="2147483680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0" sldId="2147483680"/>
              <ac:spMk id="3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0" sldId="2147483680"/>
              <ac:spMk id="7" creationId="{00000000-0000-0000-0000-000000000000}"/>
            </ac:spMkLst>
          </pc:spChg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0" sldId="2147483684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0" sldId="2147483684"/>
              <ac:spMk id="2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0" sldId="2147483684"/>
              <ac:spMk id="3" creationId="{00000000-0000-0000-0000-000000000000}"/>
            </ac:spMkLst>
          </pc:spChg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633782043" sldId="2147483686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2633782043" sldId="2147483686"/>
              <ac:spMk id="2" creationId="{5948BF7D-5940-AA78-2B21-9B64F74BBDCF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2633782043" sldId="2147483686"/>
              <ac:spMk id="3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2633782043" sldId="2147483686"/>
              <ac:spMk id="7" creationId="{00000000-0000-0000-0000-000000000000}"/>
            </ac:spMkLst>
          </pc:spChg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127311184" sldId="2147483687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516735158" sldId="2147483693"/>
          </pc:sldLayoutMkLst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3370138713" sldId="2147483694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370138713" sldId="2147483694"/>
              <ac:spMk id="6" creationId="{64BA7788-B1CE-476C-994B-0DD835B10CE2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370138713" sldId="2147483694"/>
              <ac:spMk id="8" creationId="{F0A0C8E9-C568-46C1-9B66-C8991958E993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370138713" sldId="2147483694"/>
              <ac:spMk id="9" creationId="{21D1D615-86CA-4561-9497-B5073CC8DDB8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370138713" sldId="2147483694"/>
              <ac:spMk id="11" creationId="{FE114EAF-B00D-48AC-AA70-CA21B844A58E}"/>
            </ac:spMkLst>
          </pc:spChg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3775480454" sldId="2147483695"/>
          </pc:sldLayoutMkLst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803531840" sldId="2147483696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2803531840" sldId="2147483696"/>
              <ac:spMk id="3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2803531840" sldId="2147483696"/>
              <ac:spMk id="5" creationId="{1B7FEBFE-1F54-2937-048D-09D9A95BA72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2803531840" sldId="2147483696"/>
              <ac:spMk id="7" creationId="{00000000-0000-0000-0000-000000000000}"/>
            </ac:spMkLst>
          </pc:spChg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3580759578" sldId="2147483698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580759578" sldId="2147483698"/>
              <ac:spMk id="3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580759578" sldId="2147483698"/>
              <ac:spMk id="4" creationId="{89B9BD69-93A4-BC50-CD85-EEE13C095B4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580759578" sldId="2147483698"/>
              <ac:spMk id="5" creationId="{8D5F3707-C49F-1EF8-3ABA-F1E238A0CEE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580759578" sldId="2147483698"/>
              <ac:spMk id="6" creationId="{5E89F49E-A082-F8D2-26C5-6852B7C7016B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580759578" sldId="2147483698"/>
              <ac:spMk id="7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3580759578" sldId="2147483698"/>
              <ac:spMk id="8" creationId="{E03B0799-465F-999B-70F8-10E4DD3247B1}"/>
            </ac:spMkLst>
          </pc:spChg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057998831" sldId="2147483699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956711481" sldId="2147483700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437088611" sldId="2147483701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462513209" sldId="2147483702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3408994671" sldId="2147483703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1439941832" sldId="2147483704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199068491" sldId="2147483705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4085928684" sldId="2147483706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2481039024" sldId="2147483707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1821208133" sldId="2147483708"/>
          </pc:sldLayoutMkLst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821748405" sldId="2147483709"/>
          </pc:sldLayoutMkLst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192220665" sldId="2147483710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192220665" sldId="2147483710"/>
              <ac:spMk id="2" creationId="{5948BF7D-5940-AA78-2B21-9B64F74BBDCF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192220665" sldId="2147483710"/>
              <ac:spMk id="7" creationId="{00000000-0000-0000-0000-000000000000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192220665" sldId="2147483710"/>
              <ac:spMk id="10" creationId="{1A866656-83FF-0EDE-10B7-DEEA299CB8A4}"/>
            </ac:spMkLst>
          </pc:spChg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192220665" sldId="2147483710"/>
              <ac:spMk id="11" creationId="{3EAF244A-35A9-C510-2510-00FA7CAB45CD}"/>
            </ac:spMkLst>
          </pc:spChg>
        </pc:sldLayoutChg>
        <pc:sldLayoutChg chg="modSp mod or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785491965" sldId="2147483711"/>
          </pc:sldLayoutMkLst>
          <pc:spChg chg="mod">
            <ac:chgData name="Robyn Gray" userId="S::rgray@dublin.oh.us::8b354356-8c19-45a9-ad55-7d600af1748f" providerId="AD" clId="Web-{2C614903-5814-BFD9-DADB-DEB47EE61872}" dt="2026-09-24T19:07:06.589" v="1497"/>
            <ac:spMkLst>
              <pc:docMk/>
              <pc:sldMasterMk cId="0" sldId="2147483678"/>
              <pc:sldLayoutMk cId="785491965" sldId="2147483711"/>
              <ac:spMk id="3" creationId="{00000000-0000-0000-0000-000000000000}"/>
            </ac:spMkLst>
          </pc:spChg>
        </pc:sldLayoutChg>
        <pc:sldLayoutChg chg="add">
          <pc:chgData name="Robyn Gray" userId="S::rgray@dublin.oh.us::8b354356-8c19-45a9-ad55-7d600af1748f" providerId="AD" clId="Web-{2C614903-5814-BFD9-DADB-DEB47EE61872}" dt="2026-09-24T19:07:06.589" v="1497"/>
          <pc:sldLayoutMkLst>
            <pc:docMk/>
            <pc:sldMasterMk cId="0" sldId="2147483678"/>
            <pc:sldLayoutMk cId="3256632474" sldId="214748371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FDF9A1-FE20-4BD5-B2AF-2FC0DD8B324C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94D0A7-7A57-438A-8C38-91CE32893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5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1363DD-67A4-4CA0-87A0-B99BF16D32CD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38A499-CAAE-416D-895A-73AA51F0C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3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8A499-CAAE-416D-895A-73AA51F0C2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70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8A499-CAAE-416D-895A-73AA51F0C2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5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8A499-CAAE-416D-895A-73AA51F0C2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75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8A499-CAAE-416D-895A-73AA51F0C2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83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8A499-CAAE-416D-895A-73AA51F0C2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05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8A499-CAAE-416D-895A-73AA51F0C2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9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8869C13-C0F0-6536-226F-01A157CB08B8}"/>
              </a:ext>
            </a:extLst>
          </p:cNvPr>
          <p:cNvGrpSpPr/>
          <p:nvPr userDrawn="1"/>
        </p:nvGrpSpPr>
        <p:grpSpPr>
          <a:xfrm>
            <a:off x="0" y="0"/>
            <a:ext cx="9144000" cy="5143500"/>
            <a:chOff x="-23421" y="0"/>
            <a:chExt cx="12238844" cy="6858000"/>
          </a:xfrm>
        </p:grpSpPr>
        <p:sp>
          <p:nvSpPr>
            <p:cNvPr id="6" name="Freeform: Shape 15">
              <a:extLst>
                <a:ext uri="{FF2B5EF4-FFF2-40B4-BE49-F238E27FC236}">
                  <a16:creationId xmlns:a16="http://schemas.microsoft.com/office/drawing/2014/main" id="{1F3991D5-0771-2C53-C9A1-889EECF8A0DC}"/>
                </a:ext>
              </a:extLst>
            </p:cNvPr>
            <p:cNvSpPr/>
            <p:nvPr userDrawn="1"/>
          </p:nvSpPr>
          <p:spPr>
            <a:xfrm rot="5400000">
              <a:off x="1335222" y="-1358643"/>
              <a:ext cx="6858000" cy="9575286"/>
            </a:xfrm>
            <a:custGeom>
              <a:avLst/>
              <a:gdLst>
                <a:gd name="connsiteX0" fmla="*/ 0 w 6858000"/>
                <a:gd name="connsiteY0" fmla="*/ 9575286 h 9575286"/>
                <a:gd name="connsiteX1" fmla="*/ 0 w 6858000"/>
                <a:gd name="connsiteY1" fmla="*/ 0 h 9575286"/>
                <a:gd name="connsiteX2" fmla="*/ 6858000 w 6858000"/>
                <a:gd name="connsiteY2" fmla="*/ 6895463 h 9575286"/>
                <a:gd name="connsiteX3" fmla="*/ 6858000 w 6858000"/>
                <a:gd name="connsiteY3" fmla="*/ 9575286 h 957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9575286">
                  <a:moveTo>
                    <a:pt x="0" y="9575286"/>
                  </a:moveTo>
                  <a:lnTo>
                    <a:pt x="0" y="0"/>
                  </a:lnTo>
                  <a:lnTo>
                    <a:pt x="6858000" y="6895463"/>
                  </a:lnTo>
                  <a:lnTo>
                    <a:pt x="6858000" y="9575286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" name="Freeform: Shape 16">
              <a:extLst>
                <a:ext uri="{FF2B5EF4-FFF2-40B4-BE49-F238E27FC236}">
                  <a16:creationId xmlns:a16="http://schemas.microsoft.com/office/drawing/2014/main" id="{C26AFC81-43F1-E380-C2AC-01D4CDCDC2DE}"/>
                </a:ext>
              </a:extLst>
            </p:cNvPr>
            <p:cNvSpPr/>
            <p:nvPr userDrawn="1"/>
          </p:nvSpPr>
          <p:spPr>
            <a:xfrm rot="5400000" flipH="1" flipV="1">
              <a:off x="3998780" y="-1358643"/>
              <a:ext cx="6858000" cy="9575286"/>
            </a:xfrm>
            <a:custGeom>
              <a:avLst/>
              <a:gdLst>
                <a:gd name="connsiteX0" fmla="*/ 6858000 w 6858000"/>
                <a:gd name="connsiteY0" fmla="*/ 6895464 h 9575286"/>
                <a:gd name="connsiteX1" fmla="*/ 6858000 w 6858000"/>
                <a:gd name="connsiteY1" fmla="*/ 9575286 h 9575286"/>
                <a:gd name="connsiteX2" fmla="*/ 0 w 6858000"/>
                <a:gd name="connsiteY2" fmla="*/ 9575286 h 9575286"/>
                <a:gd name="connsiteX3" fmla="*/ 0 w 6858000"/>
                <a:gd name="connsiteY3" fmla="*/ 0 h 957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9575286">
                  <a:moveTo>
                    <a:pt x="6858000" y="6895464"/>
                  </a:moveTo>
                  <a:lnTo>
                    <a:pt x="6858000" y="9575286"/>
                  </a:lnTo>
                  <a:lnTo>
                    <a:pt x="0" y="957528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401957"/>
            <a:ext cx="9144000" cy="1133275"/>
          </a:xfrm>
        </p:spPr>
        <p:txBody>
          <a:bodyPr anchor="b">
            <a:normAutofit/>
          </a:bodyPr>
          <a:lstStyle>
            <a:lvl1pPr algn="ctr">
              <a:defRPr sz="2400" baseline="0">
                <a:solidFill>
                  <a:srgbClr val="7F7F7F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35232"/>
            <a:ext cx="9168914" cy="367512"/>
          </a:xfrm>
        </p:spPr>
        <p:txBody>
          <a:bodyPr>
            <a:normAutofit/>
          </a:bodyPr>
          <a:lstStyle>
            <a:lvl1pPr marL="0" indent="0" algn="ctr">
              <a:buNone/>
              <a:defRPr sz="1401">
                <a:solidFill>
                  <a:srgbClr val="7F7F7F"/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green and white sign  Description automatically generated">
            <a:extLst>
              <a:ext uri="{FF2B5EF4-FFF2-40B4-BE49-F238E27FC236}">
                <a16:creationId xmlns:a16="http://schemas.microsoft.com/office/drawing/2014/main" id="{AB46430B-BFE3-44A2-A7B3-581D57C14D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6290" y="4451852"/>
            <a:ext cx="3237710" cy="6916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619" y="978010"/>
            <a:ext cx="8150181" cy="32441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6620" y="382442"/>
            <a:ext cx="8150181" cy="407406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940" y="1041241"/>
            <a:ext cx="4662853" cy="3290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5948BF7D-5940-AA78-2B21-9B64F74BBD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6620" y="1041241"/>
            <a:ext cx="3471642" cy="2357362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378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621" y="1132681"/>
            <a:ext cx="4282393" cy="3290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B9BD69-93A4-BC50-CD85-EEE13C095B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10328" y="1132681"/>
            <a:ext cx="1974381" cy="128727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dist="469900" dir="5400000" sx="80000" sy="80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D5F3707-C49F-1EF8-3ABA-F1E238A0CE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94896" y="1496976"/>
            <a:ext cx="1684514" cy="128073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dist="469900" dir="5400000" sx="80000" sy="80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E89F49E-A082-F8D2-26C5-6852B7C701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94896" y="2949186"/>
            <a:ext cx="1210538" cy="128073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dist="469900" dir="5400000" sx="80000" sy="80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E03B0799-465F-999B-70F8-10E4DD3247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6389" y="2591372"/>
            <a:ext cx="1418320" cy="137456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1270000" dist="469900" dir="5400000" sx="80000" sy="80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/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075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8876" y="1286359"/>
            <a:ext cx="4662853" cy="3006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922EA6-06E9-0137-C613-C3DA56A5B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34" y="1074597"/>
            <a:ext cx="2609538" cy="5079671"/>
          </a:xfrm>
          <a:prstGeom prst="rect">
            <a:avLst/>
          </a:prstGeom>
          <a:effectLst>
            <a:outerShdw blurRad="1270000" sx="89000" sy="89000" algn="ctr" rotWithShape="0">
              <a:prstClr val="black">
                <a:alpha val="43000"/>
              </a:prstClr>
            </a:outerShdw>
          </a:effectLst>
        </p:spPr>
      </p:pic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1B7FEBFE-1F54-2937-048D-09D9A95BA7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1490" y="1286359"/>
            <a:ext cx="2132510" cy="4631841"/>
          </a:xfrm>
          <a:custGeom>
            <a:avLst/>
            <a:gdLst>
              <a:gd name="connsiteX0" fmla="*/ 195352 w 2086425"/>
              <a:gd name="connsiteY0" fmla="*/ 0 h 4549458"/>
              <a:gd name="connsiteX1" fmla="*/ 450507 w 2086425"/>
              <a:gd name="connsiteY1" fmla="*/ 0 h 4549458"/>
              <a:gd name="connsiteX2" fmla="*/ 450507 w 2086425"/>
              <a:gd name="connsiteY2" fmla="*/ 14564 h 4549458"/>
              <a:gd name="connsiteX3" fmla="*/ 606282 w 2086425"/>
              <a:gd name="connsiteY3" fmla="*/ 170339 h 4549458"/>
              <a:gd name="connsiteX4" fmla="*/ 1482976 w 2086425"/>
              <a:gd name="connsiteY4" fmla="*/ 170339 h 4549458"/>
              <a:gd name="connsiteX5" fmla="*/ 1638751 w 2086425"/>
              <a:gd name="connsiteY5" fmla="*/ 14564 h 4549458"/>
              <a:gd name="connsiteX6" fmla="*/ 1638751 w 2086425"/>
              <a:gd name="connsiteY6" fmla="*/ 0 h 4549458"/>
              <a:gd name="connsiteX7" fmla="*/ 1891073 w 2086425"/>
              <a:gd name="connsiteY7" fmla="*/ 0 h 4549458"/>
              <a:gd name="connsiteX8" fmla="*/ 2086425 w 2086425"/>
              <a:gd name="connsiteY8" fmla="*/ 195352 h 4549458"/>
              <a:gd name="connsiteX9" fmla="*/ 2086425 w 2086425"/>
              <a:gd name="connsiteY9" fmla="*/ 4354106 h 4549458"/>
              <a:gd name="connsiteX10" fmla="*/ 1891073 w 2086425"/>
              <a:gd name="connsiteY10" fmla="*/ 4549458 h 4549458"/>
              <a:gd name="connsiteX11" fmla="*/ 195352 w 2086425"/>
              <a:gd name="connsiteY11" fmla="*/ 4549458 h 4549458"/>
              <a:gd name="connsiteX12" fmla="*/ 0 w 2086425"/>
              <a:gd name="connsiteY12" fmla="*/ 4354106 h 4549458"/>
              <a:gd name="connsiteX13" fmla="*/ 0 w 2086425"/>
              <a:gd name="connsiteY13" fmla="*/ 195352 h 4549458"/>
              <a:gd name="connsiteX14" fmla="*/ 195352 w 2086425"/>
              <a:gd name="connsiteY14" fmla="*/ 0 h 454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25" h="4549458">
                <a:moveTo>
                  <a:pt x="195352" y="0"/>
                </a:moveTo>
                <a:lnTo>
                  <a:pt x="450507" y="0"/>
                </a:lnTo>
                <a:lnTo>
                  <a:pt x="450507" y="14564"/>
                </a:lnTo>
                <a:cubicBezTo>
                  <a:pt x="450507" y="100596"/>
                  <a:pt x="520250" y="170339"/>
                  <a:pt x="606282" y="170339"/>
                </a:cubicBezTo>
                <a:lnTo>
                  <a:pt x="1482976" y="170339"/>
                </a:lnTo>
                <a:cubicBezTo>
                  <a:pt x="1569008" y="170339"/>
                  <a:pt x="1638751" y="100596"/>
                  <a:pt x="1638751" y="14564"/>
                </a:cubicBezTo>
                <a:lnTo>
                  <a:pt x="1638751" y="0"/>
                </a:lnTo>
                <a:lnTo>
                  <a:pt x="1891073" y="0"/>
                </a:lnTo>
                <a:cubicBezTo>
                  <a:pt x="1998963" y="0"/>
                  <a:pt x="2086425" y="87462"/>
                  <a:pt x="2086425" y="195352"/>
                </a:cubicBezTo>
                <a:lnTo>
                  <a:pt x="2086425" y="4354106"/>
                </a:lnTo>
                <a:cubicBezTo>
                  <a:pt x="2086425" y="4461996"/>
                  <a:pt x="1998963" y="4549458"/>
                  <a:pt x="1891073" y="4549458"/>
                </a:cubicBezTo>
                <a:lnTo>
                  <a:pt x="195352" y="4549458"/>
                </a:lnTo>
                <a:cubicBezTo>
                  <a:pt x="87462" y="4549458"/>
                  <a:pt x="0" y="4461996"/>
                  <a:pt x="0" y="4354106"/>
                </a:cubicBezTo>
                <a:lnTo>
                  <a:pt x="0" y="195352"/>
                </a:lnTo>
                <a:cubicBezTo>
                  <a:pt x="0" y="87462"/>
                  <a:pt x="87462" y="0"/>
                  <a:pt x="19535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endParaRPr lang="en-US"/>
          </a:p>
          <a:p>
            <a:r>
              <a:rPr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035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5948BF7D-5940-AA78-2B21-9B64F74BBD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6620" y="1170433"/>
            <a:ext cx="2482314" cy="2968618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A866656-83FF-0EDE-10B7-DEEA299CB8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30843" y="1170432"/>
            <a:ext cx="2482314" cy="2968618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AF244A-35A9-C510-2510-00FA7CAB45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25066" y="1170432"/>
            <a:ext cx="2482314" cy="2968618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22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with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58AA8E9-841F-4361-988C-C1C360FDB714}"/>
              </a:ext>
            </a:extLst>
          </p:cNvPr>
          <p:cNvSpPr/>
          <p:nvPr userDrawn="1"/>
        </p:nvSpPr>
        <p:spPr>
          <a:xfrm>
            <a:off x="1" y="0"/>
            <a:ext cx="3201542" cy="5143500"/>
          </a:xfrm>
          <a:custGeom>
            <a:avLst/>
            <a:gdLst>
              <a:gd name="connsiteX0" fmla="*/ 0 w 4268723"/>
              <a:gd name="connsiteY0" fmla="*/ 0 h 6858000"/>
              <a:gd name="connsiteX1" fmla="*/ 4268723 w 4268723"/>
              <a:gd name="connsiteY1" fmla="*/ 0 h 6858000"/>
              <a:gd name="connsiteX2" fmla="*/ 319502 w 4268723"/>
              <a:gd name="connsiteY2" fmla="*/ 6858000 h 6858000"/>
              <a:gd name="connsiteX3" fmla="*/ 0 w 42687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8723" h="6858000">
                <a:moveTo>
                  <a:pt x="0" y="0"/>
                </a:moveTo>
                <a:lnTo>
                  <a:pt x="4268723" y="0"/>
                </a:lnTo>
                <a:lnTo>
                  <a:pt x="31950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706BA-8FD7-469C-B1FE-3D76F5DBD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8128289" cy="5143500"/>
          </a:xfrm>
          <a:custGeom>
            <a:avLst/>
            <a:gdLst>
              <a:gd name="connsiteX0" fmla="*/ 0 w 7582432"/>
              <a:gd name="connsiteY0" fmla="*/ 0 h 4424517"/>
              <a:gd name="connsiteX1" fmla="*/ 1743469 w 7582432"/>
              <a:gd name="connsiteY1" fmla="*/ 0 h 4424517"/>
              <a:gd name="connsiteX2" fmla="*/ 1998119 w 7582432"/>
              <a:gd name="connsiteY2" fmla="*/ 0 h 4424517"/>
              <a:gd name="connsiteX3" fmla="*/ 7582432 w 7582432"/>
              <a:gd name="connsiteY3" fmla="*/ 0 h 4424517"/>
              <a:gd name="connsiteX4" fmla="*/ 5034547 w 7582432"/>
              <a:gd name="connsiteY4" fmla="*/ 4424517 h 4424517"/>
              <a:gd name="connsiteX5" fmla="*/ 1998119 w 7582432"/>
              <a:gd name="connsiteY5" fmla="*/ 4424517 h 4424517"/>
              <a:gd name="connsiteX6" fmla="*/ 1743469 w 7582432"/>
              <a:gd name="connsiteY6" fmla="*/ 4424517 h 4424517"/>
              <a:gd name="connsiteX7" fmla="*/ 0 w 7582432"/>
              <a:gd name="connsiteY7" fmla="*/ 4424517 h 4424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2432" h="4424517">
                <a:moveTo>
                  <a:pt x="0" y="0"/>
                </a:moveTo>
                <a:lnTo>
                  <a:pt x="1743469" y="0"/>
                </a:lnTo>
                <a:lnTo>
                  <a:pt x="1998119" y="0"/>
                </a:lnTo>
                <a:lnTo>
                  <a:pt x="7582432" y="0"/>
                </a:lnTo>
                <a:lnTo>
                  <a:pt x="5034547" y="4424517"/>
                </a:lnTo>
                <a:lnTo>
                  <a:pt x="1998119" y="4424517"/>
                </a:lnTo>
                <a:lnTo>
                  <a:pt x="1743469" y="4424517"/>
                </a:lnTo>
                <a:lnTo>
                  <a:pt x="0" y="44245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2108200" sx="75000" sy="75000" algn="l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pic>
        <p:nvPicPr>
          <p:cNvPr id="3" name="Picture 2" descr="A green and white sign  Description automatically generated">
            <a:extLst>
              <a:ext uri="{FF2B5EF4-FFF2-40B4-BE49-F238E27FC236}">
                <a16:creationId xmlns:a16="http://schemas.microsoft.com/office/drawing/2014/main" id="{F2BE01AB-F842-8746-A22A-1ABBDD7A7E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15717" y="4624765"/>
            <a:ext cx="2428283" cy="51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8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with 2 Othe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A56F648-39F5-4E31-8D3E-3A28DF87FD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978404" cy="5143500"/>
          </a:xfrm>
          <a:custGeom>
            <a:avLst/>
            <a:gdLst>
              <a:gd name="connsiteX0" fmla="*/ 0 w 9304539"/>
              <a:gd name="connsiteY0" fmla="*/ 0 h 6858000"/>
              <a:gd name="connsiteX1" fmla="*/ 9304539 w 9304539"/>
              <a:gd name="connsiteY1" fmla="*/ 0 h 6858000"/>
              <a:gd name="connsiteX2" fmla="*/ 2446539 w 9304539"/>
              <a:gd name="connsiteY2" fmla="*/ 6858000 h 6858000"/>
              <a:gd name="connsiteX3" fmla="*/ 0 w 930453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04539" h="6858000">
                <a:moveTo>
                  <a:pt x="0" y="0"/>
                </a:moveTo>
                <a:lnTo>
                  <a:pt x="9304539" y="0"/>
                </a:lnTo>
                <a:lnTo>
                  <a:pt x="244653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E2F77-CB66-4BA5-B2A1-1E315506CC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05749" y="820102"/>
            <a:ext cx="4005263" cy="1471613"/>
          </a:xfrm>
          <a:custGeom>
            <a:avLst/>
            <a:gdLst>
              <a:gd name="connsiteX0" fmla="*/ 1976434 w 5340350"/>
              <a:gd name="connsiteY0" fmla="*/ 0 h 1962150"/>
              <a:gd name="connsiteX1" fmla="*/ 5340350 w 5340350"/>
              <a:gd name="connsiteY1" fmla="*/ 0 h 1962150"/>
              <a:gd name="connsiteX2" fmla="*/ 3363916 w 5340350"/>
              <a:gd name="connsiteY2" fmla="*/ 1962150 h 1962150"/>
              <a:gd name="connsiteX3" fmla="*/ 0 w 5340350"/>
              <a:gd name="connsiteY3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40350" h="1962150">
                <a:moveTo>
                  <a:pt x="1976434" y="0"/>
                </a:moveTo>
                <a:lnTo>
                  <a:pt x="5340350" y="0"/>
                </a:lnTo>
                <a:lnTo>
                  <a:pt x="3363916" y="1962150"/>
                </a:lnTo>
                <a:lnTo>
                  <a:pt x="0" y="196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828800" dir="10800000" sx="75000" sy="75000" algn="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639CBE-E724-4EF4-93A6-D6F0077A77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70003" y="2571750"/>
            <a:ext cx="4005263" cy="1471613"/>
          </a:xfrm>
          <a:custGeom>
            <a:avLst/>
            <a:gdLst>
              <a:gd name="connsiteX0" fmla="*/ 1976434 w 5340350"/>
              <a:gd name="connsiteY0" fmla="*/ 0 h 1962150"/>
              <a:gd name="connsiteX1" fmla="*/ 5340350 w 5340350"/>
              <a:gd name="connsiteY1" fmla="*/ 0 h 1962150"/>
              <a:gd name="connsiteX2" fmla="*/ 3363916 w 5340350"/>
              <a:gd name="connsiteY2" fmla="*/ 1962150 h 1962150"/>
              <a:gd name="connsiteX3" fmla="*/ 0 w 5340350"/>
              <a:gd name="connsiteY3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40350" h="1962150">
                <a:moveTo>
                  <a:pt x="1976434" y="0"/>
                </a:moveTo>
                <a:lnTo>
                  <a:pt x="5340350" y="0"/>
                </a:lnTo>
                <a:lnTo>
                  <a:pt x="3363916" y="1962150"/>
                </a:lnTo>
                <a:lnTo>
                  <a:pt x="0" y="19621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828800" dir="10800000" sx="75000" sy="75000" algn="r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pic>
        <p:nvPicPr>
          <p:cNvPr id="2" name="Picture 1" descr="A green and white sign  Description automatically generated">
            <a:extLst>
              <a:ext uri="{FF2B5EF4-FFF2-40B4-BE49-F238E27FC236}">
                <a16:creationId xmlns:a16="http://schemas.microsoft.com/office/drawing/2014/main" id="{BE5CE00F-5878-8253-3A05-46D5A4726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6290" y="4451852"/>
            <a:ext cx="3237710" cy="6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3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Header with 3 Othe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FE114EAF-B00D-48AC-AA70-CA21B844A5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6604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4BA7788-B1CE-476C-994B-0DD835B10C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0278" y="2024701"/>
            <a:ext cx="2467388" cy="1817292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0A0C8E9-C568-46C1-9B66-C8991958E9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60723" y="2024701"/>
            <a:ext cx="2467388" cy="1817292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1D1D615-86CA-4561-9497-B5073CC8DD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49175" y="2024701"/>
            <a:ext cx="2467388" cy="1817292"/>
          </a:xfrm>
          <a:prstGeom prst="rect">
            <a:avLst/>
          </a:prstGeom>
          <a:solidFill>
            <a:schemeClr val="bg1">
              <a:lumMod val="95000"/>
            </a:schemeClr>
          </a:solidFill>
          <a:ln w="114300">
            <a:solidFill>
              <a:schemeClr val="bg1"/>
            </a:solidFill>
            <a:miter lim="800000"/>
          </a:ln>
          <a:effectLst>
            <a:outerShdw blurRad="1270000" dist="1816100" dir="2700000" sx="64000" sy="64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ctr">
              <a:buNone/>
              <a:defRPr sz="15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01387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069258"/>
            <a:ext cx="9144000" cy="337499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Image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4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785491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Pl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flower  Description automatically generated">
            <a:extLst>
              <a:ext uri="{FF2B5EF4-FFF2-40B4-BE49-F238E27FC236}">
                <a16:creationId xmlns:a16="http://schemas.microsoft.com/office/drawing/2014/main" id="{D3A0432D-3C8C-893D-0D75-B5291A1BBA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3256632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Riverside Crossing 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 angle view of a city  Description automatically generated">
            <a:extLst>
              <a:ext uri="{FF2B5EF4-FFF2-40B4-BE49-F238E27FC236}">
                <a16:creationId xmlns:a16="http://schemas.microsoft.com/office/drawing/2014/main" id="{27AB3F1F-06A4-BC2E-1693-E9EF86C064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439941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Dublin Par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riding bicycles on a bridge  Description automatically generated">
            <a:extLst>
              <a:ext uri="{FF2B5EF4-FFF2-40B4-BE49-F238E27FC236}">
                <a16:creationId xmlns:a16="http://schemas.microsoft.com/office/drawing/2014/main" id="{17FC91F7-1535-B215-9545-3DEDFB0AEF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127311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holding a flag  Description automatically generated">
            <a:extLst>
              <a:ext uri="{FF2B5EF4-FFF2-40B4-BE49-F238E27FC236}">
                <a16:creationId xmlns:a16="http://schemas.microsoft.com/office/drawing/2014/main" id="{AFCBF378-C051-43FB-DFDB-6394AE7A95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3408994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Dublin from the 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iver flowing through a forest  Description automatically generated">
            <a:extLst>
              <a:ext uri="{FF2B5EF4-FFF2-40B4-BE49-F238E27FC236}">
                <a16:creationId xmlns:a16="http://schemas.microsoft.com/office/drawing/2014/main" id="{354CAD07-AA52-110C-E3EB-4E13E99DF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462513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si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on a roof  Description automatically generated">
            <a:extLst>
              <a:ext uri="{FF2B5EF4-FFF2-40B4-BE49-F238E27FC236}">
                <a16:creationId xmlns:a16="http://schemas.microsoft.com/office/drawing/2014/main" id="{4BEB336F-1EEE-EAE9-BD21-11BA2FDE7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437088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Team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together  Description automatically generated">
            <a:extLst>
              <a:ext uri="{FF2B5EF4-FFF2-40B4-BE49-F238E27FC236}">
                <a16:creationId xmlns:a16="http://schemas.microsoft.com/office/drawing/2014/main" id="{0111672B-BBFE-9784-DA93-DC9FA6E7A0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956711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Inno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pointing at a screen  Description automatically generated">
            <a:extLst>
              <a:ext uri="{FF2B5EF4-FFF2-40B4-BE49-F238E27FC236}">
                <a16:creationId xmlns:a16="http://schemas.microsoft.com/office/drawing/2014/main" id="{3FF992E7-22D4-3538-2DC1-AB6355D6EA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057998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City 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now plow truck parked on a road  Description automatically generated">
            <a:extLst>
              <a:ext uri="{FF2B5EF4-FFF2-40B4-BE49-F238E27FC236}">
                <a16:creationId xmlns:a16="http://schemas.microsoft.com/office/drawing/2014/main" id="{D63BB6DF-CF8B-993E-2496-EF6C7B3F56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99068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front of a structure  Description automatically generated">
            <a:extLst>
              <a:ext uri="{FF2B5EF4-FFF2-40B4-BE49-F238E27FC236}">
                <a16:creationId xmlns:a16="http://schemas.microsoft.com/office/drawing/2014/main" id="{68B501FA-F9C1-FD4B-41D6-C5484CFDA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4085928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Downt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uple holding hands walking on a brick walkway  Description automatically generated">
            <a:extLst>
              <a:ext uri="{FF2B5EF4-FFF2-40B4-BE49-F238E27FC236}">
                <a16:creationId xmlns:a16="http://schemas.microsoft.com/office/drawing/2014/main" id="{D8572D62-6004-1A58-E52C-7B3BEF9CF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2481039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Par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wearing clover shaped balloons  Description automatically generated">
            <a:extLst>
              <a:ext uri="{FF2B5EF4-FFF2-40B4-BE49-F238E27FC236}">
                <a16:creationId xmlns:a16="http://schemas.microsoft.com/office/drawing/2014/main" id="{4B58BEF4-CB33-D366-A536-10A70B8BE2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1821208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- Map of Dubl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city  Description automatically generated">
            <a:extLst>
              <a:ext uri="{FF2B5EF4-FFF2-40B4-BE49-F238E27FC236}">
                <a16:creationId xmlns:a16="http://schemas.microsoft.com/office/drawing/2014/main" id="{1B7250CD-4E34-74BA-D156-FAF3927242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2" y="1926641"/>
            <a:ext cx="7772400" cy="1102519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DIVIDERS</a:t>
            </a:r>
          </a:p>
        </p:txBody>
      </p:sp>
    </p:spTree>
    <p:extLst>
      <p:ext uri="{BB962C8B-B14F-4D97-AF65-F5344CB8AC3E}">
        <p14:creationId xmlns:p14="http://schemas.microsoft.com/office/powerpoint/2010/main" val="82174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4F3E2CF-2B70-C866-556B-08955873D9B0}"/>
              </a:ext>
            </a:extLst>
          </p:cNvPr>
          <p:cNvGrpSpPr/>
          <p:nvPr userDrawn="1"/>
        </p:nvGrpSpPr>
        <p:grpSpPr>
          <a:xfrm>
            <a:off x="0" y="0"/>
            <a:ext cx="9144000" cy="5143500"/>
            <a:chOff x="-23421" y="0"/>
            <a:chExt cx="12238844" cy="6858000"/>
          </a:xfrm>
        </p:grpSpPr>
        <p:sp>
          <p:nvSpPr>
            <p:cNvPr id="9" name="Freeform: Shape 15">
              <a:extLst>
                <a:ext uri="{FF2B5EF4-FFF2-40B4-BE49-F238E27FC236}">
                  <a16:creationId xmlns:a16="http://schemas.microsoft.com/office/drawing/2014/main" id="{5807B542-19A4-CBC1-A388-B68B0FD20416}"/>
                </a:ext>
              </a:extLst>
            </p:cNvPr>
            <p:cNvSpPr/>
            <p:nvPr userDrawn="1"/>
          </p:nvSpPr>
          <p:spPr>
            <a:xfrm rot="5400000">
              <a:off x="1335222" y="-1358643"/>
              <a:ext cx="6858000" cy="9575286"/>
            </a:xfrm>
            <a:custGeom>
              <a:avLst/>
              <a:gdLst>
                <a:gd name="connsiteX0" fmla="*/ 0 w 6858000"/>
                <a:gd name="connsiteY0" fmla="*/ 9575286 h 9575286"/>
                <a:gd name="connsiteX1" fmla="*/ 0 w 6858000"/>
                <a:gd name="connsiteY1" fmla="*/ 0 h 9575286"/>
                <a:gd name="connsiteX2" fmla="*/ 6858000 w 6858000"/>
                <a:gd name="connsiteY2" fmla="*/ 6895463 h 9575286"/>
                <a:gd name="connsiteX3" fmla="*/ 6858000 w 6858000"/>
                <a:gd name="connsiteY3" fmla="*/ 9575286 h 957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9575286">
                  <a:moveTo>
                    <a:pt x="0" y="9575286"/>
                  </a:moveTo>
                  <a:lnTo>
                    <a:pt x="0" y="0"/>
                  </a:lnTo>
                  <a:lnTo>
                    <a:pt x="6858000" y="6895463"/>
                  </a:lnTo>
                  <a:lnTo>
                    <a:pt x="6858000" y="9575286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:a16="http://schemas.microsoft.com/office/drawing/2014/main" id="{D37BC3F4-3B37-18C6-6290-F5E566FFDF84}"/>
                </a:ext>
              </a:extLst>
            </p:cNvPr>
            <p:cNvSpPr/>
            <p:nvPr userDrawn="1"/>
          </p:nvSpPr>
          <p:spPr>
            <a:xfrm rot="5400000" flipH="1" flipV="1">
              <a:off x="3998780" y="-1358643"/>
              <a:ext cx="6858000" cy="9575286"/>
            </a:xfrm>
            <a:custGeom>
              <a:avLst/>
              <a:gdLst>
                <a:gd name="connsiteX0" fmla="*/ 6858000 w 6858000"/>
                <a:gd name="connsiteY0" fmla="*/ 6895464 h 9575286"/>
                <a:gd name="connsiteX1" fmla="*/ 6858000 w 6858000"/>
                <a:gd name="connsiteY1" fmla="*/ 9575286 h 9575286"/>
                <a:gd name="connsiteX2" fmla="*/ 0 w 6858000"/>
                <a:gd name="connsiteY2" fmla="*/ 9575286 h 9575286"/>
                <a:gd name="connsiteX3" fmla="*/ 0 w 6858000"/>
                <a:gd name="connsiteY3" fmla="*/ 0 h 957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9575286">
                  <a:moveTo>
                    <a:pt x="6858000" y="6895464"/>
                  </a:moveTo>
                  <a:lnTo>
                    <a:pt x="6858000" y="9575286"/>
                  </a:lnTo>
                  <a:lnTo>
                    <a:pt x="0" y="957528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6620" y="382441"/>
            <a:ext cx="8150181" cy="407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619" y="916190"/>
            <a:ext cx="8003081" cy="3409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green and white sign  Description automatically generated">
            <a:extLst>
              <a:ext uri="{FF2B5EF4-FFF2-40B4-BE49-F238E27FC236}">
                <a16:creationId xmlns:a16="http://schemas.microsoft.com/office/drawing/2014/main" id="{6BD685A7-A1EE-CA42-3443-5EB07FA980DD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5906290" y="4451852"/>
            <a:ext cx="3237710" cy="6916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98" r:id="rId4"/>
    <p:sldLayoutId id="2147483696" r:id="rId5"/>
    <p:sldLayoutId id="2147483710" r:id="rId6"/>
    <p:sldLayoutId id="2147483695" r:id="rId7"/>
    <p:sldLayoutId id="2147483693" r:id="rId8"/>
    <p:sldLayoutId id="2147483694" r:id="rId9"/>
    <p:sldLayoutId id="2147483684" r:id="rId10"/>
    <p:sldLayoutId id="2147483711" r:id="rId11"/>
    <p:sldLayoutId id="2147483712" r:id="rId12"/>
    <p:sldLayoutId id="2147483704" r:id="rId13"/>
    <p:sldLayoutId id="2147483687" r:id="rId14"/>
    <p:sldLayoutId id="2147483703" r:id="rId15"/>
    <p:sldLayoutId id="2147483702" r:id="rId16"/>
    <p:sldLayoutId id="2147483701" r:id="rId17"/>
    <p:sldLayoutId id="2147483700" r:id="rId18"/>
    <p:sldLayoutId id="2147483699" r:id="rId19"/>
    <p:sldLayoutId id="2147483705" r:id="rId20"/>
    <p:sldLayoutId id="2147483706" r:id="rId21"/>
    <p:sldLayoutId id="2147483707" r:id="rId22"/>
    <p:sldLayoutId id="2147483708" r:id="rId23"/>
    <p:sldLayoutId id="2147483709" r:id="rId24"/>
  </p:sldLayoutIdLst>
  <p:txStyles>
    <p:titleStyle>
      <a:lvl1pPr algn="l" defTabSz="914411" rtl="0" eaLnBrk="1" latinLnBrk="0" hangingPunct="1">
        <a:spcBef>
          <a:spcPct val="0"/>
        </a:spcBef>
        <a:buNone/>
        <a:defRPr sz="2000" b="1" kern="1200">
          <a:solidFill>
            <a:srgbClr val="595959"/>
          </a:solidFill>
          <a:latin typeface="Tahoma"/>
          <a:ea typeface="+mj-ea"/>
          <a:cs typeface="Tahoma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11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Tx/>
        <a:buNone/>
        <a:defRPr sz="2000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1pPr>
      <a:lvl2pPr marL="576270" indent="-274323" algn="l" defTabSz="914411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801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2pPr>
      <a:lvl3pPr marL="855673" indent="-228604" algn="l" defTabSz="914411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3pPr>
      <a:lvl4pPr marL="1143015" indent="-228604" algn="l" defTabSz="914411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401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4pPr>
      <a:lvl5pPr marL="1463058" indent="-228604" algn="l" defTabSz="914411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130000"/>
        <a:buFont typeface="Arial"/>
        <a:buChar char="•"/>
        <a:defRPr sz="1200" kern="1200">
          <a:solidFill>
            <a:schemeClr val="tx1">
              <a:lumMod val="50000"/>
              <a:lumOff val="50000"/>
            </a:schemeClr>
          </a:solidFill>
          <a:latin typeface="Tahoma"/>
          <a:ea typeface="+mn-ea"/>
          <a:cs typeface="Tahoma"/>
        </a:defRPr>
      </a:lvl5pPr>
      <a:lvl6pPr marL="1783103" indent="-228604" algn="l" defTabSz="914411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1" kern="1200">
          <a:solidFill>
            <a:schemeClr val="tx2"/>
          </a:solidFill>
          <a:latin typeface="+mn-lt"/>
          <a:ea typeface="+mn-ea"/>
          <a:cs typeface="+mn-cs"/>
        </a:defRPr>
      </a:lvl6pPr>
      <a:lvl7pPr marL="2103146" indent="-228604" algn="l" defTabSz="914411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1" kern="1200">
          <a:solidFill>
            <a:schemeClr val="tx2"/>
          </a:solidFill>
          <a:latin typeface="+mn-lt"/>
          <a:ea typeface="+mn-ea"/>
          <a:cs typeface="+mn-cs"/>
        </a:defRPr>
      </a:lvl7pPr>
      <a:lvl8pPr marL="2423191" indent="-228604" algn="l" defTabSz="914411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1" kern="1200">
          <a:solidFill>
            <a:schemeClr val="tx2"/>
          </a:solidFill>
          <a:latin typeface="+mn-lt"/>
          <a:ea typeface="+mn-ea"/>
          <a:cs typeface="+mn-cs"/>
        </a:defRPr>
      </a:lvl8pPr>
      <a:lvl9pPr marL="2743234" indent="-228604" algn="l" defTabSz="914411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1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ublinohiousa.gov/dublin-police/public-safety-technolog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E82271-1431-30CE-E621-53863D2CC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327" y="889072"/>
            <a:ext cx="9144000" cy="1133275"/>
          </a:xfrm>
        </p:spPr>
        <p:txBody>
          <a:bodyPr>
            <a:normAutofit/>
          </a:bodyPr>
          <a:lstStyle/>
          <a:p>
            <a:r>
              <a:rPr lang="en-US">
                <a:ea typeface="Tahoma"/>
              </a:rPr>
              <a:t>Public Safety Technology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6904E95-3EB1-C7F1-C1E6-5C8A89D79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9919" y="2021737"/>
            <a:ext cx="9168914" cy="3675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/>
              <a:t>Automated License Plate Readers and Roadway Cameras</a:t>
            </a:r>
            <a:endParaRPr lang="en-US"/>
          </a:p>
        </p:txBody>
      </p:sp>
      <p:sp>
        <p:nvSpPr>
          <p:cNvPr id="30" name="Rule"/>
          <p:cNvSpPr/>
          <p:nvPr/>
        </p:nvSpPr>
        <p:spPr>
          <a:xfrm>
            <a:off x="3792550" y="2576039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Context"/>
          <p:cNvSpPr txBox="1"/>
          <p:nvPr/>
        </p:nvSpPr>
        <p:spPr>
          <a:xfrm>
            <a:off x="1030165" y="2916327"/>
            <a:ext cx="7200900" cy="95000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pPr algn="ctr"/>
            <a:r>
              <a:rPr lang="en-US" sz="14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Dublin Police Department | Presented to the Chief’s Advisory Committee 10.7.2026</a:t>
            </a:r>
          </a:p>
          <a:p>
            <a:endParaRPr lang="en-US" sz="700"/>
          </a:p>
          <a:p>
            <a:pPr algn="ctr"/>
            <a:r>
              <a:rPr lang="en-US" sz="1400">
                <a:solidFill>
                  <a:srgbClr val="7F7F7F"/>
                </a:solidFill>
                <a:latin typeface="Tahoma"/>
                <a:ea typeface="Tahoma"/>
                <a:cs typeface="Tahoma"/>
              </a:rPr>
              <a:t>A detailed look at how Dublin uses technology, protects privacy </a:t>
            </a:r>
          </a:p>
          <a:p>
            <a:pPr algn="ctr"/>
            <a:r>
              <a:rPr lang="en-US" sz="1400">
                <a:solidFill>
                  <a:srgbClr val="7F7F7F"/>
                </a:solidFill>
                <a:latin typeface="Tahoma"/>
                <a:ea typeface="Tahoma"/>
                <a:cs typeface="Tahoma"/>
              </a:rPr>
              <a:t>and strengthens accountability.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9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rd 1"/>
          <p:cNvSpPr/>
          <p:nvPr/>
        </p:nvSpPr>
        <p:spPr>
          <a:xfrm>
            <a:off x="365760" y="1005840"/>
            <a:ext cx="2240280" cy="22402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Card 1 Rule"/>
          <p:cNvSpPr/>
          <p:nvPr/>
        </p:nvSpPr>
        <p:spPr>
          <a:xfrm>
            <a:off x="365760" y="1005840"/>
            <a:ext cx="2240280" cy="6400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 2"/>
          <p:cNvSpPr/>
          <p:nvPr/>
        </p:nvSpPr>
        <p:spPr>
          <a:xfrm>
            <a:off x="4754880" y="1005840"/>
            <a:ext cx="2240280" cy="22402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Card 2 Rule"/>
          <p:cNvSpPr/>
          <p:nvPr/>
        </p:nvSpPr>
        <p:spPr>
          <a:xfrm>
            <a:off x="4754880" y="1005840"/>
            <a:ext cx="2240280" cy="6400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Takeaway Bar"/>
          <p:cNvSpPr/>
          <p:nvPr/>
        </p:nvSpPr>
        <p:spPr>
          <a:xfrm>
            <a:off x="365760" y="3364992"/>
            <a:ext cx="8366760" cy="74980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Overview: What We Use</a:t>
            </a:r>
          </a:p>
        </p:txBody>
      </p:sp>
      <p:sp>
        <p:nvSpPr>
          <p:cNvPr id="3" name="Column 1"/>
          <p:cNvSpPr txBox="1"/>
          <p:nvPr/>
        </p:nvSpPr>
        <p:spPr>
          <a:xfrm>
            <a:off x="521207" y="1152144"/>
            <a:ext cx="1929384" cy="1965960"/>
          </a:xfrm>
          <a:prstGeom prst="rect">
            <a:avLst/>
          </a:prstGeom>
        </p:spPr>
        <p:txBody>
          <a:bodyPr wrap="square" lIns="0" tIns="45720" rIns="0" bIns="45720" anchor="t" anchorCtr="0">
            <a:normAutofit/>
          </a:bodyPr>
          <a:lstStyle/>
          <a:p>
            <a:pPr>
              <a:defRPr/>
            </a:pPr>
            <a:r>
              <a:rPr lang="en-US" sz="15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Flock ALPR</a:t>
            </a:r>
          </a:p>
          <a:p>
            <a:endParaRPr lang="en-US" sz="1400" b="1">
              <a:solidFill>
                <a:schemeClr val="accent3">
                  <a:lumMod val="49000"/>
                </a:schemeClr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US" sz="1100">
                <a:solidFill>
                  <a:srgbClr val="7F7F7F"/>
                </a:solidFill>
                <a:latin typeface="Tahoma"/>
                <a:ea typeface="Tahoma"/>
                <a:cs typeface="Tahoma"/>
              </a:rPr>
              <a:t>C</a:t>
            </a:r>
            <a:r>
              <a:rPr lang="en-US" sz="11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aptures license plate information and limited vehicle characteristics on public roadways</a:t>
            </a:r>
            <a:endParaRPr lang="en-US" sz="140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US" sz="11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Supports alerts and investigative searches</a:t>
            </a:r>
            <a:endParaRPr lang="en-US" sz="140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endParaRPr lang="en-US" sz="1400" b="1">
              <a:solidFill>
                <a:schemeClr val="accent3">
                  <a:lumMod val="49000"/>
                </a:schemeClr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endParaRPr lang="en-US" sz="1400" b="1">
              <a:solidFill>
                <a:schemeClr val="accent3">
                  <a:lumMod val="49000"/>
                </a:schemeClr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US">
              <a:latin typeface="Tahoma"/>
              <a:ea typeface="Tahoma"/>
              <a:cs typeface="Tahoma"/>
            </a:endParaRPr>
          </a:p>
          <a:p>
            <a:endParaRPr lang="en-US" sz="1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FF7A30-5047-5A69-C20C-D1BE5E19D27F}"/>
              </a:ext>
            </a:extLst>
          </p:cNvPr>
          <p:cNvSpPr txBox="1"/>
          <p:nvPr/>
        </p:nvSpPr>
        <p:spPr>
          <a:xfrm>
            <a:off x="4910328" y="1152144"/>
            <a:ext cx="192938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Meraki Roadway Video</a:t>
            </a:r>
            <a:endParaRPr lang="en-US">
              <a:solidFill>
                <a:schemeClr val="accent3">
                  <a:lumMod val="49000"/>
                </a:schemeClr>
              </a:solidFill>
            </a:endParaRPr>
          </a:p>
          <a:p>
            <a:endParaRPr lang="en-US" sz="1400">
              <a:solidFill>
                <a:schemeClr val="accent3">
                  <a:lumMod val="49000"/>
                </a:schemeClr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r>
              <a:rPr lang="en-US" sz="11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Records roadway video for later review </a:t>
            </a:r>
          </a:p>
          <a:p>
            <a:pPr marL="285750" indent="-285750">
              <a:buFont typeface="Arial"/>
              <a:buChar char="•"/>
            </a:pPr>
            <a:r>
              <a:rPr lang="en-US" sz="11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Supports traffic and incident investigations through City partnerships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Tahoma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EE95CC-D97C-7D9A-A9A7-61FCF9B70426}"/>
              </a:ext>
            </a:extLst>
          </p:cNvPr>
          <p:cNvSpPr txBox="1"/>
          <p:nvPr/>
        </p:nvSpPr>
        <p:spPr>
          <a:xfrm>
            <a:off x="548640" y="3364992"/>
            <a:ext cx="8001000" cy="7498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3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Together, these systems can clarify roadway incidents, support</a:t>
            </a:r>
            <a:endParaRPr lang="en-US">
              <a:solidFill>
                <a:srgbClr val="000000"/>
              </a:solidFill>
              <a:latin typeface="Candara"/>
              <a:ea typeface="Tahoma"/>
              <a:cs typeface="Tahoma"/>
            </a:endParaRPr>
          </a:p>
          <a:p>
            <a:pPr algn="ctr"/>
            <a:r>
              <a:rPr lang="en-US" sz="13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criminal investigations and help locate vehicles and missing persons.</a:t>
            </a:r>
            <a:endParaRPr lang="en-US">
              <a:solidFill>
                <a:srgbClr val="000000"/>
              </a:solidFill>
              <a:latin typeface="Candar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3C1BA8-892C-E42F-B568-55DAE41972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95" r="24095"/>
          <a:stretch>
            <a:fillRect/>
          </a:stretch>
        </p:blipFill>
        <p:spPr>
          <a:xfrm>
            <a:off x="7132320" y="1261872"/>
            <a:ext cx="1600200" cy="173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3B9394-F0F5-E5E1-3649-573F6174D4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76" r="17576"/>
          <a:stretch>
            <a:fillRect/>
          </a:stretch>
        </p:blipFill>
        <p:spPr>
          <a:xfrm>
            <a:off x="2743200" y="1261872"/>
            <a:ext cx="1691640" cy="173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152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026D4F-2FF3-4317-A8F4-A366B722D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How It Works: Steps of ALPR </a:t>
            </a:r>
            <a:endParaRPr lang="en-US"/>
          </a:p>
        </p:txBody>
      </p:sp>
      <p:sp>
        <p:nvSpPr>
          <p:cNvPr id="10" name="Bar 1 Background"/>
          <p:cNvSpPr/>
          <p:nvPr/>
        </p:nvSpPr>
        <p:spPr>
          <a:xfrm>
            <a:off x="3017200" y="1051560"/>
            <a:ext cx="5669600" cy="566928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Bar 1 Label"/>
          <p:cNvSpPr/>
          <p:nvPr/>
        </p:nvSpPr>
        <p:spPr>
          <a:xfrm>
            <a:off x="457200" y="1051560"/>
            <a:ext cx="2560000" cy="56692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45720" rIns="137160" bIns="45720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Point-in-Time Observation</a:t>
            </a:r>
            <a:endParaRPr lang="en-US" sz="1300">
              <a:ea typeface="Tahoma"/>
              <a:cs typeface="Tahoma"/>
            </a:endParaRPr>
          </a:p>
        </p:txBody>
      </p:sp>
      <p:sp>
        <p:nvSpPr>
          <p:cNvPr id="12" name="Bar 1 Detail"/>
          <p:cNvSpPr txBox="1"/>
          <p:nvPr/>
        </p:nvSpPr>
        <p:spPr>
          <a:xfrm>
            <a:off x="3017200" y="1051560"/>
            <a:ext cx="5669600" cy="566928"/>
          </a:xfrm>
          <a:prstGeom prst="rect">
            <a:avLst/>
          </a:prstGeom>
          <a:noFill/>
        </p:spPr>
        <p:txBody>
          <a:bodyPr wrap="square" lIns="228600" tIns="45720" rIns="182880" bIns="45720" anchor="ctr">
            <a:normAutofit/>
          </a:bodyPr>
          <a:lstStyle/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License plate, vehicle image, time and camera location </a:t>
            </a:r>
            <a:endParaRPr lang="en-US"/>
          </a:p>
        </p:txBody>
      </p:sp>
      <p:sp>
        <p:nvSpPr>
          <p:cNvPr id="13" name="Bar 2 Background"/>
          <p:cNvSpPr/>
          <p:nvPr/>
        </p:nvSpPr>
        <p:spPr>
          <a:xfrm>
            <a:off x="3017200" y="1709928"/>
            <a:ext cx="5669600" cy="566928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ar 2 Label"/>
          <p:cNvSpPr/>
          <p:nvPr/>
        </p:nvSpPr>
        <p:spPr>
          <a:xfrm>
            <a:off x="457200" y="1709928"/>
            <a:ext cx="2560000" cy="56692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45720" rIns="137160" bIns="45720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Authorized Comparison</a:t>
            </a:r>
            <a:endParaRPr lang="en-US" sz="1300"/>
          </a:p>
        </p:txBody>
      </p:sp>
      <p:sp>
        <p:nvSpPr>
          <p:cNvPr id="15" name="Bar 2 Detail"/>
          <p:cNvSpPr txBox="1"/>
          <p:nvPr/>
        </p:nvSpPr>
        <p:spPr>
          <a:xfrm>
            <a:off x="3017200" y="1709928"/>
            <a:ext cx="5669600" cy="566928"/>
          </a:xfrm>
          <a:prstGeom prst="rect">
            <a:avLst/>
          </a:prstGeom>
          <a:noFill/>
        </p:spPr>
        <p:txBody>
          <a:bodyPr wrap="square" lIns="228600" tIns="45720" rIns="182880" bIns="45720" anchor="ctr">
            <a:normAutofit/>
          </a:bodyPr>
          <a:lstStyle/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Information is compared with authorized law-enforcement data</a:t>
            </a:r>
          </a:p>
        </p:txBody>
      </p:sp>
      <p:sp>
        <p:nvSpPr>
          <p:cNvPr id="16" name="Bar 3 Background"/>
          <p:cNvSpPr/>
          <p:nvPr/>
        </p:nvSpPr>
        <p:spPr>
          <a:xfrm>
            <a:off x="3017200" y="2368296"/>
            <a:ext cx="5669600" cy="566928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Bar 3 Label"/>
          <p:cNvSpPr/>
          <p:nvPr/>
        </p:nvSpPr>
        <p:spPr>
          <a:xfrm>
            <a:off x="457200" y="2368296"/>
            <a:ext cx="2560000" cy="56692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45720" rIns="137160" bIns="45720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Alert</a:t>
            </a:r>
            <a:r>
              <a:rPr lang="en-US" sz="14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 </a:t>
            </a:r>
          </a:p>
        </p:txBody>
      </p:sp>
      <p:sp>
        <p:nvSpPr>
          <p:cNvPr id="18" name="Bar 3 Detail"/>
          <p:cNvSpPr txBox="1"/>
          <p:nvPr/>
        </p:nvSpPr>
        <p:spPr>
          <a:xfrm>
            <a:off x="3017200" y="2368296"/>
            <a:ext cx="5669600" cy="566928"/>
          </a:xfrm>
          <a:prstGeom prst="rect">
            <a:avLst/>
          </a:prstGeom>
          <a:noFill/>
        </p:spPr>
        <p:txBody>
          <a:bodyPr wrap="square" lIns="228600" tIns="45720" rIns="182880" bIns="45720" anchor="ctr">
            <a:normAutofit/>
          </a:bodyPr>
          <a:lstStyle/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The system provides an alert or investigative lead</a:t>
            </a:r>
            <a:endParaRPr lang="en-US"/>
          </a:p>
        </p:txBody>
      </p:sp>
      <p:sp>
        <p:nvSpPr>
          <p:cNvPr id="19" name="Bar 4 Background"/>
          <p:cNvSpPr/>
          <p:nvPr/>
        </p:nvSpPr>
        <p:spPr>
          <a:xfrm>
            <a:off x="3017200" y="3026664"/>
            <a:ext cx="5669600" cy="566928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Bar 4 Label"/>
          <p:cNvSpPr/>
          <p:nvPr/>
        </p:nvSpPr>
        <p:spPr>
          <a:xfrm>
            <a:off x="457200" y="3026664"/>
            <a:ext cx="2560000" cy="566928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45720" rIns="137160" bIns="45720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Officer Verifies</a:t>
            </a:r>
            <a:endParaRPr lang="en-US" sz="1300"/>
          </a:p>
        </p:txBody>
      </p:sp>
      <p:sp>
        <p:nvSpPr>
          <p:cNvPr id="21" name="Bar 4 Detail"/>
          <p:cNvSpPr txBox="1"/>
          <p:nvPr/>
        </p:nvSpPr>
        <p:spPr>
          <a:xfrm>
            <a:off x="3017200" y="3026664"/>
            <a:ext cx="5669600" cy="566928"/>
          </a:xfrm>
          <a:prstGeom prst="rect">
            <a:avLst/>
          </a:prstGeom>
          <a:noFill/>
        </p:spPr>
        <p:txBody>
          <a:bodyPr wrap="square" lIns="228600" tIns="45720" rIns="182880" bIns="45720" anchor="ctr">
            <a:normAutofit/>
          </a:bodyPr>
          <a:lstStyle/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An officer verifies the information before enforcement action is taken</a:t>
            </a:r>
            <a:endParaRPr lang="en-US"/>
          </a:p>
        </p:txBody>
      </p:sp>
      <p:sp>
        <p:nvSpPr>
          <p:cNvPr id="22" name="Not Detected Callout"/>
          <p:cNvSpPr txBox="1"/>
          <p:nvPr/>
        </p:nvSpPr>
        <p:spPr>
          <a:xfrm>
            <a:off x="457200" y="3840589"/>
            <a:ext cx="8229600" cy="292388"/>
          </a:xfrm>
          <a:prstGeom prst="rect">
            <a:avLst/>
          </a:prstGeom>
          <a:solidFill>
            <a:srgbClr val="F2F4F2"/>
          </a:solidFill>
        </p:spPr>
        <p:txBody>
          <a:bodyPr wrap="square" lIns="228600" rIns="228600" anchor="ctr">
            <a:spAutoFit/>
          </a:bodyPr>
          <a:lstStyle/>
          <a:p>
            <a:r>
              <a:rPr lang="en-US" sz="1300" b="1">
                <a:solidFill>
                  <a:srgbClr val="1E6B2E"/>
                </a:solidFill>
                <a:latin typeface="Tahoma"/>
              </a:rPr>
              <a:t>What’s</a:t>
            </a:r>
            <a:r>
              <a:rPr sz="1300" b="1">
                <a:solidFill>
                  <a:srgbClr val="1E6B2E"/>
                </a:solidFill>
                <a:latin typeface="Tahoma"/>
              </a:rPr>
              <a:t> Not Detected: </a:t>
            </a:r>
            <a:r>
              <a:rPr lang="en-US" sz="1300">
                <a:solidFill>
                  <a:srgbClr val="55585A"/>
                </a:solidFill>
                <a:latin typeface="Tahoma"/>
              </a:rPr>
              <a:t>Personally identifying information</a:t>
            </a:r>
            <a:r>
              <a:rPr sz="1300">
                <a:solidFill>
                  <a:srgbClr val="55585A"/>
                </a:solidFill>
                <a:latin typeface="Tahoma"/>
              </a:rPr>
              <a:t>, </a:t>
            </a:r>
            <a:r>
              <a:rPr lang="en-US" sz="1300">
                <a:solidFill>
                  <a:srgbClr val="55585A"/>
                </a:solidFill>
                <a:latin typeface="Tahoma"/>
              </a:rPr>
              <a:t>such as facial recognition</a:t>
            </a:r>
            <a:r>
              <a:rPr sz="1300">
                <a:solidFill>
                  <a:srgbClr val="55585A"/>
                </a:solidFill>
                <a:latin typeface="Tahoma"/>
              </a:rPr>
              <a:t>, gender or race</a:t>
            </a:r>
            <a:r>
              <a:rPr lang="en-US" sz="1300">
                <a:solidFill>
                  <a:srgbClr val="55585A"/>
                </a:solidFill>
                <a:latin typeface="Tahoma"/>
              </a:rPr>
              <a:t>.</a:t>
            </a:r>
            <a:endParaRPr sz="1300">
              <a:solidFill>
                <a:srgbClr val="55585A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09057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Program Development</a:t>
            </a:r>
          </a:p>
        </p:txBody>
      </p:sp>
      <p:sp>
        <p:nvSpPr>
          <p:cNvPr id="20" name="Subhead Rule"/>
          <p:cNvSpPr/>
          <p:nvPr/>
        </p:nvSpPr>
        <p:spPr>
          <a:xfrm>
            <a:off x="539496" y="996696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ubhead"/>
          <p:cNvSpPr txBox="1"/>
          <p:nvPr/>
        </p:nvSpPr>
        <p:spPr>
          <a:xfrm>
            <a:off x="457200" y="1150000"/>
            <a:ext cx="8229600" cy="45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600" b="1">
                <a:solidFill>
                  <a:srgbClr val="55585A"/>
                </a:solidFill>
                <a:latin typeface="Tahoma"/>
                <a:ea typeface="Tahoma"/>
                <a:cs typeface="Tahoma"/>
              </a:rPr>
              <a:t>A deliberate, continuously improving approach</a:t>
            </a:r>
          </a:p>
        </p:txBody>
      </p:sp>
      <p:sp>
        <p:nvSpPr>
          <p:cNvPr id="22" name="Year 2022 Header"/>
          <p:cNvSpPr/>
          <p:nvPr/>
        </p:nvSpPr>
        <p:spPr>
          <a:xfrm>
            <a:off x="457200" y="1783080"/>
            <a:ext cx="1558137" cy="384048"/>
          </a:xfrm>
          <a:prstGeom prst="rect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Tahoma"/>
              </a:rPr>
              <a:t>2022</a:t>
            </a:r>
          </a:p>
        </p:txBody>
      </p:sp>
      <p:sp>
        <p:nvSpPr>
          <p:cNvPr id="23" name="Year 2022 Card"/>
          <p:cNvSpPr/>
          <p:nvPr/>
        </p:nvSpPr>
        <p:spPr>
          <a:xfrm>
            <a:off x="457200" y="2167128"/>
            <a:ext cx="1554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Year 2022 Text"/>
          <p:cNvSpPr txBox="1"/>
          <p:nvPr/>
        </p:nvSpPr>
        <p:spPr>
          <a:xfrm>
            <a:off x="566928" y="2276856"/>
            <a:ext cx="1335024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Formal discussions</a:t>
            </a:r>
            <a:endParaRPr lang="en-US" sz="1300">
              <a:solidFill>
                <a:schemeClr val="tx1">
                  <a:lumMod val="65000"/>
                  <a:lumOff val="35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25" name="Year 2023 Header"/>
          <p:cNvSpPr/>
          <p:nvPr/>
        </p:nvSpPr>
        <p:spPr>
          <a:xfrm>
            <a:off x="2125065" y="1783080"/>
            <a:ext cx="1558137" cy="384048"/>
          </a:xfrm>
          <a:prstGeom prst="rect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Tahoma"/>
              </a:rPr>
              <a:t>2023</a:t>
            </a:r>
          </a:p>
        </p:txBody>
      </p:sp>
      <p:sp>
        <p:nvSpPr>
          <p:cNvPr id="26" name="Year 2023 Card"/>
          <p:cNvSpPr/>
          <p:nvPr/>
        </p:nvSpPr>
        <p:spPr>
          <a:xfrm>
            <a:off x="2125065" y="2167128"/>
            <a:ext cx="1554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Year 2023 Text"/>
          <p:cNvSpPr txBox="1"/>
          <p:nvPr/>
        </p:nvSpPr>
        <p:spPr>
          <a:xfrm>
            <a:off x="2234793" y="2276856"/>
            <a:ext cx="1335024" cy="6001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Officer training and policy implementation</a:t>
            </a:r>
            <a:endParaRPr lang="en-US" sz="1300">
              <a:solidFill>
                <a:schemeClr val="tx1">
                  <a:lumMod val="65000"/>
                  <a:lumOff val="35000"/>
                </a:schemeClr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28" name="Year 2024 Header"/>
          <p:cNvSpPr/>
          <p:nvPr/>
        </p:nvSpPr>
        <p:spPr>
          <a:xfrm>
            <a:off x="3792931" y="1783080"/>
            <a:ext cx="1558137" cy="384048"/>
          </a:xfrm>
          <a:prstGeom prst="rect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Tahoma"/>
              </a:rPr>
              <a:t>2024</a:t>
            </a:r>
          </a:p>
        </p:txBody>
      </p:sp>
      <p:sp>
        <p:nvSpPr>
          <p:cNvPr id="29" name="Year 2024 Card"/>
          <p:cNvSpPr/>
          <p:nvPr/>
        </p:nvSpPr>
        <p:spPr>
          <a:xfrm>
            <a:off x="3792931" y="2167128"/>
            <a:ext cx="1554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Year 2024 Text"/>
          <p:cNvSpPr txBox="1"/>
          <p:nvPr/>
        </p:nvSpPr>
        <p:spPr>
          <a:xfrm>
            <a:off x="3902659" y="2276856"/>
            <a:ext cx="1335024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Technology deployment</a:t>
            </a:r>
          </a:p>
          <a:p>
            <a:endParaRPr lang="en-US" sz="1200">
              <a:solidFill>
                <a:srgbClr val="A6A6A6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31" name="Year 2025 Header"/>
          <p:cNvSpPr/>
          <p:nvPr/>
        </p:nvSpPr>
        <p:spPr>
          <a:xfrm>
            <a:off x="5460796" y="1783080"/>
            <a:ext cx="1558137" cy="384048"/>
          </a:xfrm>
          <a:prstGeom prst="rect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Tahoma"/>
              </a:rPr>
              <a:t>2024</a:t>
            </a:r>
            <a:r>
              <a:rPr lang="en-US"/>
              <a:t>–</a:t>
            </a:r>
            <a:r>
              <a:rPr lang="en-US" sz="1600" b="1">
                <a:solidFill>
                  <a:srgbClr val="FFFFFF"/>
                </a:solidFill>
                <a:latin typeface="Tahoma"/>
              </a:rPr>
              <a:t>2025</a:t>
            </a:r>
            <a:endParaRPr sz="1600" b="1">
              <a:solidFill>
                <a:srgbClr val="FFFFFF"/>
              </a:solidFill>
              <a:latin typeface="Tahoma"/>
            </a:endParaRPr>
          </a:p>
        </p:txBody>
      </p:sp>
      <p:sp>
        <p:nvSpPr>
          <p:cNvPr id="32" name="Year 2025 Card"/>
          <p:cNvSpPr/>
          <p:nvPr/>
        </p:nvSpPr>
        <p:spPr>
          <a:xfrm>
            <a:off x="5460796" y="2167128"/>
            <a:ext cx="1554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Year 2025 Text"/>
          <p:cNvSpPr txBox="1"/>
          <p:nvPr/>
        </p:nvSpPr>
        <p:spPr>
          <a:xfrm>
            <a:off x="5570524" y="2276856"/>
            <a:ext cx="1335024" cy="6001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Internal audits and process improvements</a:t>
            </a:r>
            <a:endParaRPr lang="en-US" sz="13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Year 2026 Header"/>
          <p:cNvSpPr/>
          <p:nvPr/>
        </p:nvSpPr>
        <p:spPr>
          <a:xfrm>
            <a:off x="7128662" y="1783080"/>
            <a:ext cx="1558137" cy="384048"/>
          </a:xfrm>
          <a:prstGeom prst="rect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Tahoma"/>
              </a:rPr>
              <a:t>2026</a:t>
            </a:r>
          </a:p>
        </p:txBody>
      </p:sp>
      <p:sp>
        <p:nvSpPr>
          <p:cNvPr id="35" name="Year 2026 Card"/>
          <p:cNvSpPr/>
          <p:nvPr/>
        </p:nvSpPr>
        <p:spPr>
          <a:xfrm>
            <a:off x="7128662" y="2167128"/>
            <a:ext cx="1554480" cy="132588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Year 2026 Text"/>
          <p:cNvSpPr txBox="1"/>
          <p:nvPr/>
        </p:nvSpPr>
        <p:spPr>
          <a:xfrm>
            <a:off x="7238390" y="2276856"/>
            <a:ext cx="1335024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</a:rPr>
              <a:t>Revised policy, monthly audits and audit-assistance review</a:t>
            </a:r>
            <a:endParaRPr lang="en-US" sz="13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sz="1200">
              <a:solidFill>
                <a:srgbClr val="A6A6A6"/>
              </a:solidFill>
              <a:latin typeface="Tahoma"/>
              <a:ea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B7870A-4C59-9886-EB5A-815AE1FA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Public Safety Value </a:t>
            </a:r>
            <a:endParaRPr lang="en-US"/>
          </a:p>
        </p:txBody>
      </p:sp>
      <p:sp>
        <p:nvSpPr>
          <p:cNvPr id="30" name="Card 1"/>
          <p:cNvSpPr/>
          <p:nvPr/>
        </p:nvSpPr>
        <p:spPr>
          <a:xfrm>
            <a:off x="457200" y="1080000"/>
            <a:ext cx="1801368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ard 1 Rule"/>
          <p:cNvSpPr/>
          <p:nvPr/>
        </p:nvSpPr>
        <p:spPr>
          <a:xfrm>
            <a:off x="457200" y="1080000"/>
            <a:ext cx="1801368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Card 1 Text"/>
          <p:cNvSpPr txBox="1"/>
          <p:nvPr/>
        </p:nvSpPr>
        <p:spPr>
          <a:xfrm>
            <a:off x="649224" y="1417320"/>
            <a:ext cx="1417320" cy="219456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2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Missing Persons</a:t>
            </a:r>
          </a:p>
          <a:p>
            <a:endParaRPr lang="en-US" sz="1000"/>
          </a:p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Located a missing Dublin juvenile and a missing elderly adult who had left Ohio.</a:t>
            </a:r>
          </a:p>
        </p:txBody>
      </p:sp>
      <p:sp>
        <p:nvSpPr>
          <p:cNvPr id="33" name="Card 2"/>
          <p:cNvSpPr/>
          <p:nvPr/>
        </p:nvSpPr>
        <p:spPr>
          <a:xfrm>
            <a:off x="2459736" y="1080000"/>
            <a:ext cx="1801368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Card 2 Rule"/>
          <p:cNvSpPr/>
          <p:nvPr/>
        </p:nvSpPr>
        <p:spPr>
          <a:xfrm>
            <a:off x="2459736" y="1080000"/>
            <a:ext cx="1801368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Card 2 Text"/>
          <p:cNvSpPr txBox="1"/>
          <p:nvPr/>
        </p:nvSpPr>
        <p:spPr>
          <a:xfrm>
            <a:off x="2651760" y="1417320"/>
            <a:ext cx="1417320" cy="219456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2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Crash Investigations</a:t>
            </a:r>
          </a:p>
          <a:p>
            <a:endParaRPr lang="en-US" sz="1000"/>
          </a:p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Developed leads in hit-skip crashes and helped officers recover stolen vehicles.</a:t>
            </a:r>
          </a:p>
        </p:txBody>
      </p:sp>
      <p:sp>
        <p:nvSpPr>
          <p:cNvPr id="36" name="Card 3"/>
          <p:cNvSpPr/>
          <p:nvPr/>
        </p:nvSpPr>
        <p:spPr>
          <a:xfrm>
            <a:off x="4462272" y="1080000"/>
            <a:ext cx="1801368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Card 3 Rule"/>
          <p:cNvSpPr/>
          <p:nvPr/>
        </p:nvSpPr>
        <p:spPr>
          <a:xfrm>
            <a:off x="4462272" y="1080000"/>
            <a:ext cx="1801368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" name="Card 3 Text"/>
          <p:cNvSpPr txBox="1"/>
          <p:nvPr/>
        </p:nvSpPr>
        <p:spPr>
          <a:xfrm>
            <a:off x="4654296" y="1417320"/>
            <a:ext cx="1417320" cy="219456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2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Major Investigations</a:t>
            </a:r>
          </a:p>
          <a:p>
            <a:endParaRPr lang="en-US" sz="1000"/>
          </a:p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Identified a robbery suspect’s vehicle and assisted in a fatal overdose investigation.</a:t>
            </a:r>
          </a:p>
        </p:txBody>
      </p:sp>
      <p:sp>
        <p:nvSpPr>
          <p:cNvPr id="50" name="Footnote"/>
          <p:cNvSpPr txBox="1"/>
          <p:nvPr/>
        </p:nvSpPr>
        <p:spPr>
          <a:xfrm>
            <a:off x="457200" y="3886200"/>
            <a:ext cx="8229600" cy="420000"/>
          </a:xfrm>
          <a:prstGeom prst="rect">
            <a:avLst/>
          </a:prstGeom>
          <a:noFill/>
        </p:spPr>
        <p:txBody>
          <a:bodyPr wrap="square" lIns="0" tIns="45720" rIns="0" bIns="45720" anchor="ctr">
            <a:normAutofit/>
          </a:bodyPr>
          <a:lstStyle/>
          <a:p>
            <a:r>
              <a:rPr lang="en-US" sz="1200" i="1">
                <a:solidFill>
                  <a:srgbClr val="7F7F7F"/>
                </a:solidFill>
                <a:latin typeface="Tahoma"/>
                <a:ea typeface="Tahoma"/>
                <a:cs typeface="Tahoma"/>
              </a:rPr>
              <a:t>Dublin Police recently shared these and other investigative successes at a Flock conference.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836E1B-2153-24DF-AD5E-78C92F1848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00" r="6200"/>
          <a:stretch>
            <a:fillRect/>
          </a:stretch>
        </p:blipFill>
        <p:spPr>
          <a:xfrm>
            <a:off x="6466332" y="667512"/>
            <a:ext cx="2029968" cy="173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CDA17-8D65-ADE1-A06B-FDE3680C9A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000" r="13000"/>
          <a:stretch>
            <a:fillRect/>
          </a:stretch>
        </p:blipFill>
        <p:spPr>
          <a:xfrm>
            <a:off x="6918960" y="2179320"/>
            <a:ext cx="2026926" cy="1828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1360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74DFF-C342-1A83-DD74-0647EA594D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Privacy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90989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190844-43E9-D1DF-6405-F492805F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Policy Safeguards </a:t>
            </a:r>
            <a:endParaRPr lang="en-US"/>
          </a:p>
        </p:txBody>
      </p:sp>
      <p:sp>
        <p:nvSpPr>
          <p:cNvPr id="30" name="Bar 1 Background"/>
          <p:cNvSpPr/>
          <p:nvPr/>
        </p:nvSpPr>
        <p:spPr>
          <a:xfrm>
            <a:off x="3157200" y="960120"/>
            <a:ext cx="5529600" cy="4572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Bar 1 Label"/>
          <p:cNvSpPr/>
          <p:nvPr/>
        </p:nvSpPr>
        <p:spPr>
          <a:xfrm>
            <a:off x="457200" y="960120"/>
            <a:ext cx="2700000" cy="4572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Trained Access</a:t>
            </a:r>
          </a:p>
        </p:txBody>
      </p:sp>
      <p:sp>
        <p:nvSpPr>
          <p:cNvPr id="32" name="Bar 1 Detail"/>
          <p:cNvSpPr txBox="1"/>
          <p:nvPr/>
        </p:nvSpPr>
        <p:spPr>
          <a:xfrm>
            <a:off x="3157200" y="960120"/>
            <a:ext cx="5529600" cy="4572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Only trained personnel may use the system</a:t>
            </a:r>
          </a:p>
        </p:txBody>
      </p:sp>
      <p:sp>
        <p:nvSpPr>
          <p:cNvPr id="33" name="Bar 2 Background"/>
          <p:cNvSpPr/>
          <p:nvPr/>
        </p:nvSpPr>
        <p:spPr>
          <a:xfrm>
            <a:off x="3157200" y="1490472"/>
            <a:ext cx="5529600" cy="4572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Bar 2 Label"/>
          <p:cNvSpPr/>
          <p:nvPr/>
        </p:nvSpPr>
        <p:spPr>
          <a:xfrm>
            <a:off x="457200" y="1490472"/>
            <a:ext cx="2700000" cy="4572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Official Purpose</a:t>
            </a:r>
          </a:p>
        </p:txBody>
      </p:sp>
      <p:sp>
        <p:nvSpPr>
          <p:cNvPr id="35" name="Bar 2 Detail"/>
          <p:cNvSpPr txBox="1"/>
          <p:nvPr/>
        </p:nvSpPr>
        <p:spPr>
          <a:xfrm>
            <a:off x="3157200" y="1490472"/>
            <a:ext cx="5529600" cy="4572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Limited to criminal justice and official law-enforcement purposes</a:t>
            </a:r>
          </a:p>
        </p:txBody>
      </p:sp>
      <p:sp>
        <p:nvSpPr>
          <p:cNvPr id="36" name="Bar 3 Background"/>
          <p:cNvSpPr/>
          <p:nvPr/>
        </p:nvSpPr>
        <p:spPr>
          <a:xfrm>
            <a:off x="3157200" y="2020824"/>
            <a:ext cx="5529600" cy="4572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Bar 3 Label"/>
          <p:cNvSpPr/>
          <p:nvPr/>
        </p:nvSpPr>
        <p:spPr>
          <a:xfrm>
            <a:off x="457200" y="2020824"/>
            <a:ext cx="2700000" cy="4572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Secure Devices</a:t>
            </a:r>
          </a:p>
        </p:txBody>
      </p:sp>
      <p:sp>
        <p:nvSpPr>
          <p:cNvPr id="38" name="Bar 3 Detail"/>
          <p:cNvSpPr txBox="1"/>
          <p:nvPr/>
        </p:nvSpPr>
        <p:spPr>
          <a:xfrm>
            <a:off x="3157200" y="2020824"/>
            <a:ext cx="5529600" cy="4572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CJIS-compliant devices only; follows LEADS, NCIC and CJIS rules</a:t>
            </a:r>
          </a:p>
        </p:txBody>
      </p:sp>
      <p:sp>
        <p:nvSpPr>
          <p:cNvPr id="39" name="Bar 4 Background"/>
          <p:cNvSpPr/>
          <p:nvPr/>
        </p:nvSpPr>
        <p:spPr>
          <a:xfrm>
            <a:off x="3157200" y="2551176"/>
            <a:ext cx="5529600" cy="4572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" name="Bar 4 Label"/>
          <p:cNvSpPr/>
          <p:nvPr/>
        </p:nvSpPr>
        <p:spPr>
          <a:xfrm>
            <a:off x="457200" y="2551176"/>
            <a:ext cx="2700000" cy="4572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Search Documentation</a:t>
            </a:r>
          </a:p>
        </p:txBody>
      </p:sp>
      <p:sp>
        <p:nvSpPr>
          <p:cNvPr id="41" name="Bar 4 Detail"/>
          <p:cNvSpPr txBox="1"/>
          <p:nvPr/>
        </p:nvSpPr>
        <p:spPr>
          <a:xfrm>
            <a:off x="3157200" y="2551176"/>
            <a:ext cx="5529600" cy="4572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Offense type plus a case or call-for-service number required</a:t>
            </a:r>
          </a:p>
        </p:txBody>
      </p:sp>
      <p:sp>
        <p:nvSpPr>
          <p:cNvPr id="60" name="Verification Bar"/>
          <p:cNvSpPr/>
          <p:nvPr/>
        </p:nvSpPr>
        <p:spPr>
          <a:xfrm>
            <a:off x="457200" y="3630168"/>
            <a:ext cx="8229600" cy="5029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Verification Text"/>
          <p:cNvSpPr txBox="1"/>
          <p:nvPr/>
        </p:nvSpPr>
        <p:spPr>
          <a:xfrm>
            <a:off x="640080" y="3630168"/>
            <a:ext cx="7863840" cy="502920"/>
          </a:xfrm>
          <a:prstGeom prst="rect">
            <a:avLst/>
          </a:prstGeom>
          <a:noFill/>
        </p:spPr>
        <p:txBody>
          <a:bodyPr wrap="square" lIns="0" tIns="27432" rIns="0" bIns="27432" anchor="ctr">
            <a:normAutofit/>
          </a:bodyPr>
          <a:lstStyle/>
          <a:p>
            <a:pPr algn="ctr"/>
            <a:r>
              <a:rPr lang="en-US" sz="13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Verification required: alerts must be independently confirmed before any enforcement.</a:t>
            </a:r>
            <a:endParaRPr lang="en-US" sz="1300" b="1">
              <a:solidFill>
                <a:srgbClr val="FFFFFF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62" name="Acronym Note"/>
          <p:cNvSpPr txBox="1"/>
          <p:nvPr/>
        </p:nvSpPr>
        <p:spPr>
          <a:xfrm>
            <a:off x="457200" y="4224528"/>
            <a:ext cx="8229600" cy="33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000" i="1">
                <a:solidFill>
                  <a:srgbClr val="7F7F7F"/>
                </a:solidFill>
                <a:latin typeface="Tahoma"/>
                <a:ea typeface="Tahoma"/>
                <a:cs typeface="Tahoma"/>
              </a:rPr>
              <a:t>LEADS, NCIC and CJIS are the state and federal criminal justice data systems and security standards that govern this access.</a:t>
            </a:r>
          </a:p>
        </p:txBody>
      </p:sp>
      <p:sp>
        <p:nvSpPr>
          <p:cNvPr id="100" name="Bar 5 Background"/>
          <p:cNvSpPr/>
          <p:nvPr/>
        </p:nvSpPr>
        <p:spPr>
          <a:xfrm>
            <a:off x="3157200" y="3081528"/>
            <a:ext cx="5529600" cy="4572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Bar 5 Label"/>
          <p:cNvSpPr/>
          <p:nvPr/>
        </p:nvSpPr>
        <p:spPr>
          <a:xfrm>
            <a:off x="457200" y="3081528"/>
            <a:ext cx="2700000" cy="4572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Limited Retention</a:t>
            </a:r>
          </a:p>
        </p:txBody>
      </p:sp>
      <p:sp>
        <p:nvSpPr>
          <p:cNvPr id="102" name="Bar 5 Detail"/>
          <p:cNvSpPr txBox="1"/>
          <p:nvPr/>
        </p:nvSpPr>
        <p:spPr>
          <a:xfrm>
            <a:off x="3157200" y="3081528"/>
            <a:ext cx="5529600" cy="4572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Flock data is automatically deleted after 30 days</a:t>
            </a:r>
          </a:p>
        </p:txBody>
      </p:sp>
    </p:spTree>
    <p:extLst>
      <p:ext uri="{BB962C8B-B14F-4D97-AF65-F5344CB8AC3E}">
        <p14:creationId xmlns:p14="http://schemas.microsoft.com/office/powerpoint/2010/main" val="201672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>
                <a:ea typeface="Tahoma"/>
              </a:rPr>
              <a:t>Audit and Review: Oversight Is Built In </a:t>
            </a:r>
          </a:p>
        </p:txBody>
      </p:sp>
      <p:sp>
        <p:nvSpPr>
          <p:cNvPr id="30" name="Bar 1 Background"/>
          <p:cNvSpPr/>
          <p:nvPr/>
        </p:nvSpPr>
        <p:spPr>
          <a:xfrm>
            <a:off x="2557200" y="1120000"/>
            <a:ext cx="3794760" cy="5200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Bar 1 Label"/>
          <p:cNvSpPr/>
          <p:nvPr/>
        </p:nvSpPr>
        <p:spPr>
          <a:xfrm>
            <a:off x="457200" y="1120000"/>
            <a:ext cx="2100000" cy="52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Monthly</a:t>
            </a:r>
          </a:p>
        </p:txBody>
      </p:sp>
      <p:sp>
        <p:nvSpPr>
          <p:cNvPr id="32" name="Bar 1 Detail"/>
          <p:cNvSpPr txBox="1"/>
          <p:nvPr/>
        </p:nvSpPr>
        <p:spPr>
          <a:xfrm>
            <a:off x="2557200" y="1120000"/>
            <a:ext cx="3794760" cy="5200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Administrative review of search activity</a:t>
            </a:r>
          </a:p>
        </p:txBody>
      </p:sp>
      <p:sp>
        <p:nvSpPr>
          <p:cNvPr id="33" name="Bar 2 Background"/>
          <p:cNvSpPr/>
          <p:nvPr/>
        </p:nvSpPr>
        <p:spPr>
          <a:xfrm>
            <a:off x="2557200" y="1750000"/>
            <a:ext cx="3794760" cy="5200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Bar 2 Label"/>
          <p:cNvSpPr/>
          <p:nvPr/>
        </p:nvSpPr>
        <p:spPr>
          <a:xfrm>
            <a:off x="457200" y="1750000"/>
            <a:ext cx="2100000" cy="52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Quarterly</a:t>
            </a:r>
          </a:p>
        </p:txBody>
      </p:sp>
      <p:sp>
        <p:nvSpPr>
          <p:cNvPr id="35" name="Bar 2 Detail"/>
          <p:cNvSpPr txBox="1"/>
          <p:nvPr/>
        </p:nvSpPr>
        <p:spPr>
          <a:xfrm>
            <a:off x="2557200" y="1750000"/>
            <a:ext cx="3794760" cy="5200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Policy-required audit of the organizational search log</a:t>
            </a:r>
          </a:p>
        </p:txBody>
      </p:sp>
      <p:sp>
        <p:nvSpPr>
          <p:cNvPr id="36" name="Bar 3 Background"/>
          <p:cNvSpPr/>
          <p:nvPr/>
        </p:nvSpPr>
        <p:spPr>
          <a:xfrm>
            <a:off x="2557200" y="2380000"/>
            <a:ext cx="3794760" cy="5200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Bar 3 Label"/>
          <p:cNvSpPr/>
          <p:nvPr/>
        </p:nvSpPr>
        <p:spPr>
          <a:xfrm>
            <a:off x="457200" y="2380000"/>
            <a:ext cx="2100000" cy="52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Annually</a:t>
            </a:r>
          </a:p>
        </p:txBody>
      </p:sp>
      <p:sp>
        <p:nvSpPr>
          <p:cNvPr id="38" name="Bar 3 Detail"/>
          <p:cNvSpPr txBox="1"/>
          <p:nvPr/>
        </p:nvSpPr>
        <p:spPr>
          <a:xfrm>
            <a:off x="2557200" y="2380000"/>
            <a:ext cx="3794760" cy="5200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Documented review of audits and outcomes</a:t>
            </a:r>
          </a:p>
        </p:txBody>
      </p:sp>
      <p:sp>
        <p:nvSpPr>
          <p:cNvPr id="39" name="Bar 4 Background"/>
          <p:cNvSpPr/>
          <p:nvPr/>
        </p:nvSpPr>
        <p:spPr>
          <a:xfrm>
            <a:off x="2557200" y="3010000"/>
            <a:ext cx="3794760" cy="520000"/>
          </a:xfrm>
          <a:prstGeom prst="rect">
            <a:avLst/>
          </a:prstGeom>
          <a:solidFill>
            <a:srgbClr val="F2F4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" name="Bar 4 Label"/>
          <p:cNvSpPr/>
          <p:nvPr/>
        </p:nvSpPr>
        <p:spPr>
          <a:xfrm>
            <a:off x="457200" y="3010000"/>
            <a:ext cx="2100000" cy="52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 wrap="square" lIns="182880" tIns="27432" rIns="137160" bIns="27432" anchor="ctr">
            <a:normAutofit/>
          </a:bodyPr>
          <a:lstStyle/>
          <a:p>
            <a:r>
              <a:rPr lang="en-US" sz="13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Ongoing</a:t>
            </a:r>
          </a:p>
        </p:txBody>
      </p:sp>
      <p:sp>
        <p:nvSpPr>
          <p:cNvPr id="41" name="Bar 4 Detail"/>
          <p:cNvSpPr txBox="1"/>
          <p:nvPr/>
        </p:nvSpPr>
        <p:spPr>
          <a:xfrm>
            <a:off x="2557200" y="3010000"/>
            <a:ext cx="3794760" cy="520000"/>
          </a:xfrm>
          <a:prstGeom prst="rect">
            <a:avLst/>
          </a:prstGeom>
          <a:noFill/>
        </p:spPr>
        <p:txBody>
          <a:bodyPr wrap="square" lIns="228600" tIns="27432" rIns="182880" bIns="27432" anchor="ctr">
            <a:normAutofit/>
          </a:bodyPr>
          <a:lstStyle/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Leadership inspection, with correction and retraining when needed</a:t>
            </a:r>
          </a:p>
        </p:txBody>
      </p:sp>
      <p:sp>
        <p:nvSpPr>
          <p:cNvPr id="60" name="Takeaway Bar"/>
          <p:cNvSpPr/>
          <p:nvPr/>
        </p:nvSpPr>
        <p:spPr>
          <a:xfrm>
            <a:off x="457200" y="3710000"/>
            <a:ext cx="5897880" cy="52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Takeaway Text"/>
          <p:cNvSpPr txBox="1"/>
          <p:nvPr/>
        </p:nvSpPr>
        <p:spPr>
          <a:xfrm>
            <a:off x="640080" y="3710000"/>
            <a:ext cx="5532120" cy="520000"/>
          </a:xfrm>
          <a:prstGeom prst="rect">
            <a:avLst/>
          </a:prstGeom>
          <a:noFill/>
        </p:spPr>
        <p:txBody>
          <a:bodyPr wrap="square" lIns="0" tIns="27432" rIns="0" bIns="27432" anchor="ctr">
            <a:normAutofit/>
          </a:bodyPr>
          <a:lstStyle/>
          <a:p>
            <a:pPr algn="ctr"/>
            <a:r>
              <a:rPr lang="en-US" sz="13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Findings drive correction and retraining, not just documentation.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2E30B0-569D-D610-1720-2CC69D0AA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37" r="42795"/>
          <a:stretch>
            <a:fillRect/>
          </a:stretch>
        </p:blipFill>
        <p:spPr>
          <a:xfrm>
            <a:off x="6675120" y="1115568"/>
            <a:ext cx="2011680" cy="3118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Audit Findings: Identified and Corrected</a:t>
            </a:r>
          </a:p>
        </p:txBody>
      </p:sp>
      <p:sp>
        <p:nvSpPr>
          <p:cNvPr id="30" name="Card 1"/>
          <p:cNvSpPr/>
          <p:nvPr/>
        </p:nvSpPr>
        <p:spPr>
          <a:xfrm>
            <a:off x="457200" y="1120000"/>
            <a:ext cx="3984800" cy="1900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ard 1 Rule"/>
          <p:cNvSpPr/>
          <p:nvPr/>
        </p:nvSpPr>
        <p:spPr>
          <a:xfrm>
            <a:off x="457200" y="1120000"/>
            <a:ext cx="398480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Card 1 Text"/>
          <p:cNvSpPr txBox="1"/>
          <p:nvPr/>
        </p:nvSpPr>
        <p:spPr>
          <a:xfrm>
            <a:off x="685800" y="1420000"/>
            <a:ext cx="3527600" cy="138000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6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What the Audits Found</a:t>
            </a:r>
          </a:p>
          <a:p>
            <a:endParaRPr lang="en-US" sz="900"/>
          </a:p>
          <a:p>
            <a:r>
              <a:rPr lang="en-US" sz="14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Some users entered descriptive text rather than a required case or call-for-service number.</a:t>
            </a:r>
          </a:p>
        </p:txBody>
      </p:sp>
      <p:sp>
        <p:nvSpPr>
          <p:cNvPr id="33" name="Card 2"/>
          <p:cNvSpPr/>
          <p:nvPr/>
        </p:nvSpPr>
        <p:spPr>
          <a:xfrm>
            <a:off x="4702000" y="1120000"/>
            <a:ext cx="3984800" cy="1900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Card 2 Rule"/>
          <p:cNvSpPr/>
          <p:nvPr/>
        </p:nvSpPr>
        <p:spPr>
          <a:xfrm>
            <a:off x="4702000" y="1120000"/>
            <a:ext cx="398480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Card 2 Text"/>
          <p:cNvSpPr txBox="1"/>
          <p:nvPr/>
        </p:nvSpPr>
        <p:spPr>
          <a:xfrm>
            <a:off x="4930600" y="1420000"/>
            <a:ext cx="3527600" cy="138000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6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Corrective Action</a:t>
            </a:r>
          </a:p>
          <a:p>
            <a:endParaRPr lang="en-US" sz="900"/>
          </a:p>
          <a:p>
            <a:r>
              <a:rPr lang="en-US" sz="14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Agency-approved offense types, policy review, retraining and random audit verification strengthened compliance.</a:t>
            </a:r>
          </a:p>
        </p:txBody>
      </p:sp>
      <p:sp>
        <p:nvSpPr>
          <p:cNvPr id="60" name="Takeaway Bar"/>
          <p:cNvSpPr/>
          <p:nvPr/>
        </p:nvSpPr>
        <p:spPr>
          <a:xfrm>
            <a:off x="457200" y="3250000"/>
            <a:ext cx="8229600" cy="56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Takeaway Text"/>
          <p:cNvSpPr txBox="1"/>
          <p:nvPr/>
        </p:nvSpPr>
        <p:spPr>
          <a:xfrm>
            <a:off x="640080" y="3250000"/>
            <a:ext cx="7863840" cy="560000"/>
          </a:xfrm>
          <a:prstGeom prst="rect">
            <a:avLst/>
          </a:prstGeom>
          <a:noFill/>
        </p:spPr>
        <p:txBody>
          <a:bodyPr wrap="square" lIns="0" tIns="27432" rIns="0" bIns="27432" anchor="ctr">
            <a:normAutofit/>
          </a:bodyPr>
          <a:lstStyle/>
          <a:p>
            <a:pPr algn="ctr"/>
            <a:r>
              <a:rPr lang="en-US" sz="14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These were policy-entry findings, not findings of improper use.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Enhanced Oversight</a:t>
            </a:r>
          </a:p>
        </p:txBody>
      </p:sp>
      <p:sp>
        <p:nvSpPr>
          <p:cNvPr id="20" name="Subhead Rule"/>
          <p:cNvSpPr/>
          <p:nvPr/>
        </p:nvSpPr>
        <p:spPr>
          <a:xfrm>
            <a:off x="539496" y="996696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ubhead"/>
          <p:cNvSpPr txBox="1"/>
          <p:nvPr/>
        </p:nvSpPr>
        <p:spPr>
          <a:xfrm>
            <a:off x="457200" y="1150000"/>
            <a:ext cx="8229600" cy="45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300" b="1">
                <a:solidFill>
                  <a:srgbClr val="55585A"/>
                </a:solidFill>
                <a:latin typeface="Tahoma"/>
                <a:ea typeface="Tahoma"/>
                <a:cs typeface="Tahoma"/>
              </a:rPr>
              <a:t>The Flock Audit Assistance tool adds another layer of review</a:t>
            </a:r>
          </a:p>
        </p:txBody>
      </p:sp>
      <p:sp>
        <p:nvSpPr>
          <p:cNvPr id="30" name="Card 1"/>
          <p:cNvSpPr/>
          <p:nvPr/>
        </p:nvSpPr>
        <p:spPr>
          <a:xfrm>
            <a:off x="2597262" y="1750000"/>
            <a:ext cx="2914650" cy="2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ard 1 Rule"/>
          <p:cNvSpPr/>
          <p:nvPr/>
        </p:nvSpPr>
        <p:spPr>
          <a:xfrm>
            <a:off x="2597262" y="1750000"/>
            <a:ext cx="291465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Card 1 Text"/>
          <p:cNvSpPr txBox="1"/>
          <p:nvPr/>
        </p:nvSpPr>
        <p:spPr>
          <a:xfrm>
            <a:off x="2825770" y="1993392"/>
            <a:ext cx="2457450" cy="201168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 lnSpcReduction="10000"/>
          </a:bodyPr>
          <a:lstStyle/>
          <a:p>
            <a:r>
              <a:rPr lang="en-US" sz="13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Review Indicators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Searching for the same plate for extended periods (&gt;30 days)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One plate searched under multiple case numbers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Repeated searches of the same plate by one user</a:t>
            </a: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External-network-only searches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4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Related searches in a narrow timeframe</a:t>
            </a:r>
          </a:p>
        </p:txBody>
      </p:sp>
      <p:sp>
        <p:nvSpPr>
          <p:cNvPr id="33" name="Card 2"/>
          <p:cNvSpPr/>
          <p:nvPr/>
        </p:nvSpPr>
        <p:spPr>
          <a:xfrm>
            <a:off x="5771784" y="1750000"/>
            <a:ext cx="2914650" cy="2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Card 2 Rule"/>
          <p:cNvSpPr/>
          <p:nvPr/>
        </p:nvSpPr>
        <p:spPr>
          <a:xfrm>
            <a:off x="5771784" y="1750000"/>
            <a:ext cx="291465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Card 2 Text"/>
          <p:cNvSpPr txBox="1"/>
          <p:nvPr/>
        </p:nvSpPr>
        <p:spPr>
          <a:xfrm>
            <a:off x="6000384" y="2050000"/>
            <a:ext cx="2457450" cy="183000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3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Important Context</a:t>
            </a:r>
          </a:p>
          <a:p>
            <a:endParaRPr lang="en-US" sz="900"/>
          </a:p>
          <a:p>
            <a:r>
              <a:rPr lang="en-US" sz="12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These indicators do not establish misconduct. They identify activity that warrants additional supervisory review.</a:t>
            </a:r>
          </a:p>
          <a:p>
            <a:endParaRPr lang="en-US" sz="1200">
              <a:solidFill>
                <a:srgbClr val="A6A6A6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40" name="Oversight Pho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49887"/>
            <a:ext cx="1879915" cy="2349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Documented Accountability </a:t>
            </a:r>
          </a:p>
        </p:txBody>
      </p:sp>
      <p:sp>
        <p:nvSpPr>
          <p:cNvPr id="30" name="Stat 1"/>
          <p:cNvSpPr/>
          <p:nvPr/>
        </p:nvSpPr>
        <p:spPr>
          <a:xfrm>
            <a:off x="457200" y="1060000"/>
            <a:ext cx="3984800" cy="100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Stat 1 Text"/>
          <p:cNvSpPr txBox="1"/>
          <p:nvPr/>
        </p:nvSpPr>
        <p:spPr>
          <a:xfrm>
            <a:off x="685800" y="1060000"/>
            <a:ext cx="3527600" cy="1000000"/>
          </a:xfrm>
          <a:prstGeom prst="rect">
            <a:avLst/>
          </a:prstGeom>
          <a:noFill/>
        </p:spPr>
        <p:txBody>
          <a:bodyPr wrap="square" lIns="0" tIns="27432" rIns="0" bIns="27432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24</a:t>
            </a:r>
            <a:r>
              <a:rPr lang="en-US" sz="14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   Searches flagged for review</a:t>
            </a:r>
          </a:p>
        </p:txBody>
      </p:sp>
      <p:sp>
        <p:nvSpPr>
          <p:cNvPr id="32" name="Stat 2"/>
          <p:cNvSpPr/>
          <p:nvPr/>
        </p:nvSpPr>
        <p:spPr>
          <a:xfrm>
            <a:off x="4702000" y="1060000"/>
            <a:ext cx="3984800" cy="100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Stat 2 Text"/>
          <p:cNvSpPr txBox="1"/>
          <p:nvPr/>
        </p:nvSpPr>
        <p:spPr>
          <a:xfrm>
            <a:off x="4930600" y="1060000"/>
            <a:ext cx="3527600" cy="1000000"/>
          </a:xfrm>
          <a:prstGeom prst="rect">
            <a:avLst/>
          </a:prstGeom>
          <a:noFill/>
        </p:spPr>
        <p:txBody>
          <a:bodyPr wrap="square" lIns="0" tIns="27432" rIns="0" bIns="27432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24</a:t>
            </a:r>
            <a:r>
              <a:rPr lang="en-US" sz="14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   Legitimate purposes confirmed</a:t>
            </a:r>
          </a:p>
        </p:txBody>
      </p:sp>
      <p:sp>
        <p:nvSpPr>
          <p:cNvPr id="34" name="Card 1"/>
          <p:cNvSpPr/>
          <p:nvPr/>
        </p:nvSpPr>
        <p:spPr>
          <a:xfrm>
            <a:off x="457200" y="2220000"/>
            <a:ext cx="3984800" cy="1180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Card 1 Text"/>
          <p:cNvSpPr txBox="1"/>
          <p:nvPr/>
        </p:nvSpPr>
        <p:spPr>
          <a:xfrm>
            <a:off x="685800" y="2380000"/>
            <a:ext cx="3527600" cy="860000"/>
          </a:xfrm>
          <a:prstGeom prst="rect">
            <a:avLst/>
          </a:prstGeom>
          <a:noFill/>
        </p:spPr>
        <p:txBody>
          <a:bodyPr wrap="square" lIns="0" tIns="27432" rIns="0" bIns="27432" anchor="t">
            <a:normAutofit fontScale="92500"/>
          </a:bodyPr>
          <a:lstStyle/>
          <a:p>
            <a:r>
              <a:rPr lang="en-US" sz="14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Individually Reviewed</a:t>
            </a:r>
          </a:p>
          <a:p>
            <a:endParaRPr lang="en-US" sz="700"/>
          </a:p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Each instance was reviewed using incident reports, call-for-service information and case context.</a:t>
            </a:r>
          </a:p>
        </p:txBody>
      </p:sp>
      <p:sp>
        <p:nvSpPr>
          <p:cNvPr id="36" name="Card 2"/>
          <p:cNvSpPr/>
          <p:nvPr/>
        </p:nvSpPr>
        <p:spPr>
          <a:xfrm>
            <a:off x="4702000" y="2220000"/>
            <a:ext cx="3984800" cy="11800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Card 2 Text"/>
          <p:cNvSpPr txBox="1"/>
          <p:nvPr/>
        </p:nvSpPr>
        <p:spPr>
          <a:xfrm>
            <a:off x="4930600" y="2380000"/>
            <a:ext cx="3527600" cy="860000"/>
          </a:xfrm>
          <a:prstGeom prst="rect">
            <a:avLst/>
          </a:prstGeom>
          <a:noFill/>
        </p:spPr>
        <p:txBody>
          <a:bodyPr wrap="square" lIns="0" tIns="27432" rIns="0" bIns="27432" anchor="t">
            <a:normAutofit/>
          </a:bodyPr>
          <a:lstStyle/>
          <a:p>
            <a:r>
              <a:rPr lang="en-US" sz="14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Review Result</a:t>
            </a:r>
          </a:p>
          <a:p>
            <a:endParaRPr lang="en-US" sz="700"/>
          </a:p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All 24 searches were confirmed as having legitimate law-enforcement purposes.</a:t>
            </a:r>
          </a:p>
        </p:txBody>
      </p:sp>
      <p:sp>
        <p:nvSpPr>
          <p:cNvPr id="60" name="Takeaway Bar"/>
          <p:cNvSpPr/>
          <p:nvPr/>
        </p:nvSpPr>
        <p:spPr>
          <a:xfrm>
            <a:off x="457200" y="3520000"/>
            <a:ext cx="8229600" cy="52000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Takeaway Text"/>
          <p:cNvSpPr txBox="1"/>
          <p:nvPr/>
        </p:nvSpPr>
        <p:spPr>
          <a:xfrm>
            <a:off x="640080" y="3520000"/>
            <a:ext cx="7863840" cy="520000"/>
          </a:xfrm>
          <a:prstGeom prst="rect">
            <a:avLst/>
          </a:prstGeom>
          <a:noFill/>
        </p:spPr>
        <p:txBody>
          <a:bodyPr wrap="square" lIns="0" tIns="27432" rIns="0" bIns="27432" anchor="ctr">
            <a:normAutofit/>
          </a:bodyPr>
          <a:lstStyle/>
          <a:p>
            <a:pPr algn="ctr"/>
            <a:r>
              <a:rPr lang="en-US" sz="140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No misuse or misconduct was identified.</a:t>
            </a:r>
          </a:p>
        </p:txBody>
      </p:sp>
      <p:sp>
        <p:nvSpPr>
          <p:cNvPr id="62" name="Footnote"/>
          <p:cNvSpPr txBox="1"/>
          <p:nvPr/>
        </p:nvSpPr>
        <p:spPr>
          <a:xfrm>
            <a:off x="457200" y="4096512"/>
            <a:ext cx="8229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i="1">
                <a:solidFill>
                  <a:srgbClr val="7F7F7F"/>
                </a:solidFill>
                <a:latin typeface="Tahoma"/>
              </a:rPr>
              <a:t>Reflects all searches flagged for review since program implementation.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3082-9112-E868-905F-99C87FAD1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Data Sharing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98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>
                <a:ea typeface="Tahoma"/>
              </a:rPr>
              <a:t>Data Sharing and Immigration-Related Searches</a:t>
            </a:r>
          </a:p>
        </p:txBody>
      </p:sp>
      <p:sp>
        <p:nvSpPr>
          <p:cNvPr id="20" name="Subhead Rule"/>
          <p:cNvSpPr/>
          <p:nvPr/>
        </p:nvSpPr>
        <p:spPr>
          <a:xfrm>
            <a:off x="539496" y="996696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ubhead"/>
          <p:cNvSpPr txBox="1"/>
          <p:nvPr/>
        </p:nvSpPr>
        <p:spPr>
          <a:xfrm>
            <a:off x="457200" y="1150000"/>
            <a:ext cx="8229600" cy="45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600" b="1">
                <a:solidFill>
                  <a:srgbClr val="55585A"/>
                </a:solidFill>
                <a:latin typeface="Tahoma"/>
                <a:ea typeface="Tahoma"/>
                <a:cs typeface="Tahoma"/>
              </a:rPr>
              <a:t>Dublin controls its settings</a:t>
            </a:r>
          </a:p>
        </p:txBody>
      </p:sp>
      <p:sp>
        <p:nvSpPr>
          <p:cNvPr id="30" name="Card 1"/>
          <p:cNvSpPr/>
          <p:nvPr/>
        </p:nvSpPr>
        <p:spPr>
          <a:xfrm>
            <a:off x="2926080" y="1750000"/>
            <a:ext cx="2788920" cy="260604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ard 1 Rule"/>
          <p:cNvSpPr/>
          <p:nvPr/>
        </p:nvSpPr>
        <p:spPr>
          <a:xfrm>
            <a:off x="2926080" y="1750000"/>
            <a:ext cx="278892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Card 1 Text"/>
          <p:cNvSpPr txBox="1"/>
          <p:nvPr/>
        </p:nvSpPr>
        <p:spPr>
          <a:xfrm>
            <a:off x="3127248" y="2048256"/>
            <a:ext cx="2386584" cy="219456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5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Immigration Enforcement</a:t>
            </a:r>
          </a:p>
          <a:p>
            <a:endParaRPr lang="en-US" sz="900"/>
          </a:p>
          <a:p>
            <a:pPr marL="200025" indent="-200025">
              <a:spcAft>
                <a:spcPts val="400"/>
              </a:spcAft>
              <a:buClr>
                <a:srgbClr val="1E6B2E"/>
              </a:buClr>
              <a:buFont typeface="Arial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Immigration enforcement is </a:t>
            </a:r>
            <a:r>
              <a:rPr lang="en-US" sz="1300" b="1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not</a:t>
            </a: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 an available search purpose.</a:t>
            </a:r>
          </a:p>
          <a:p>
            <a:pPr marL="200025" indent="-200025">
              <a:spcAft>
                <a:spcPts val="400"/>
              </a:spcAft>
              <a:buClr>
                <a:srgbClr val="1E6B2E"/>
              </a:buClr>
              <a:buFont typeface="Arial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Dublin has no reciprocal agreement with DHS or ICE.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00025" indent="-200025">
              <a:spcAft>
                <a:spcPts val="400"/>
              </a:spcAft>
              <a:buClr>
                <a:srgbClr val="1E6B2E"/>
              </a:buClr>
              <a:buFont typeface="Arial"/>
              <a:buChar char="•"/>
            </a:pPr>
            <a:r>
              <a:rPr lang="en-US" sz="130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Settings remain under City control.</a:t>
            </a:r>
          </a:p>
        </p:txBody>
      </p:sp>
      <p:sp>
        <p:nvSpPr>
          <p:cNvPr id="33" name="Card 2"/>
          <p:cNvSpPr/>
          <p:nvPr/>
        </p:nvSpPr>
        <p:spPr>
          <a:xfrm>
            <a:off x="5897880" y="1750000"/>
            <a:ext cx="2788920" cy="2606040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Card 2 Rule"/>
          <p:cNvSpPr/>
          <p:nvPr/>
        </p:nvSpPr>
        <p:spPr>
          <a:xfrm>
            <a:off x="5897880" y="1750000"/>
            <a:ext cx="278892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Card 2 Text"/>
          <p:cNvSpPr txBox="1"/>
          <p:nvPr/>
        </p:nvSpPr>
        <p:spPr>
          <a:xfrm>
            <a:off x="6099048" y="2048256"/>
            <a:ext cx="2386584" cy="2194560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500" b="1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Regional Accountability Model</a:t>
            </a:r>
          </a:p>
          <a:p>
            <a:endParaRPr lang="en-US" sz="900"/>
          </a:p>
          <a:p>
            <a:r>
              <a:rPr lang="en-US" sz="1300">
                <a:solidFill>
                  <a:srgbClr val="55585A"/>
                </a:solidFill>
                <a:latin typeface="Tahoma"/>
                <a:ea typeface="Tahoma"/>
                <a:cs typeface="Tahoma"/>
              </a:rPr>
              <a:t>The City's legal team, Frost, Brown, Todd and Gibbons drafted an interagency agreement that would require outside agencies to acknowledge specific conditions before access is granted. </a:t>
            </a:r>
          </a:p>
          <a:p>
            <a:endParaRPr lang="en-US" sz="1600">
              <a:solidFill>
                <a:srgbClr val="A6A6A6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C3DFAD-8118-C01C-D283-DA75E8BED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95" b="8495"/>
          <a:stretch>
            <a:fillRect/>
          </a:stretch>
        </p:blipFill>
        <p:spPr>
          <a:xfrm>
            <a:off x="539496" y="1746504"/>
            <a:ext cx="2093976" cy="2606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Transparency and Community Access</a:t>
            </a:r>
          </a:p>
        </p:txBody>
      </p:sp>
      <p:sp>
        <p:nvSpPr>
          <p:cNvPr id="20" name="Subhead Rule"/>
          <p:cNvSpPr/>
          <p:nvPr/>
        </p:nvSpPr>
        <p:spPr>
          <a:xfrm>
            <a:off x="539496" y="996696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ubhead"/>
          <p:cNvSpPr txBox="1"/>
          <p:nvPr/>
        </p:nvSpPr>
        <p:spPr>
          <a:xfrm>
            <a:off x="457200" y="1150000"/>
            <a:ext cx="8229600" cy="45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600" b="1">
                <a:solidFill>
                  <a:srgbClr val="55585A"/>
                </a:solidFill>
                <a:latin typeface="Tahoma"/>
                <a:ea typeface="Tahoma"/>
                <a:cs typeface="Tahoma"/>
              </a:rPr>
              <a:t>Information about the program is publicly available</a:t>
            </a:r>
          </a:p>
        </p:txBody>
      </p:sp>
      <p:sp>
        <p:nvSpPr>
          <p:cNvPr id="30" name="Card 1"/>
          <p:cNvSpPr/>
          <p:nvPr/>
        </p:nvSpPr>
        <p:spPr>
          <a:xfrm>
            <a:off x="457200" y="1746504"/>
            <a:ext cx="3108960" cy="2350008"/>
          </a:xfrm>
          <a:prstGeom prst="rect">
            <a:avLst/>
          </a:prstGeom>
          <a:solidFill>
            <a:srgbClr val="FFFFFF"/>
          </a:solidFill>
          <a:ln w="6350">
            <a:solidFill>
              <a:srgbClr val="D9DDD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ard 1 Rule"/>
          <p:cNvSpPr/>
          <p:nvPr/>
        </p:nvSpPr>
        <p:spPr>
          <a:xfrm>
            <a:off x="457200" y="1746504"/>
            <a:ext cx="3108960" cy="9144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Card 1 Text"/>
          <p:cNvSpPr txBox="1"/>
          <p:nvPr/>
        </p:nvSpPr>
        <p:spPr>
          <a:xfrm>
            <a:off x="539496" y="2048256"/>
            <a:ext cx="2898648" cy="1938528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/>
          </a:bodyPr>
          <a:lstStyle/>
          <a:p>
            <a:r>
              <a:rPr lang="en-US" sz="1400" b="1" u="none">
                <a:solidFill>
                  <a:schemeClr val="accent3">
                    <a:lumMod val="49000"/>
                  </a:schemeClr>
                </a:solidFill>
                <a:latin typeface="Tahoma"/>
                <a:ea typeface="Tahoma"/>
                <a:cs typeface="Tahoma"/>
              </a:rPr>
              <a:t>Publicly Available Resources</a:t>
            </a:r>
          </a:p>
          <a:p>
            <a:pPr marL="200025" indent="-200025">
              <a:lnSpc>
                <a:spcPct val="100000"/>
              </a:lnSpc>
              <a:spcBef>
                <a:spcPts val="500"/>
              </a:spcBef>
              <a:buClr>
                <a:srgbClr val="1E6B2E"/>
              </a:buClr>
            </a:pPr>
            <a:endParaRPr lang="en-US" sz="900"/>
          </a:p>
          <a:p>
            <a:pPr marL="200025" indent="-200025">
              <a:lnSpc>
                <a:spcPct val="100000"/>
              </a:lnSpc>
              <a:spcBef>
                <a:spcPts val="5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50" u="none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Dublin Public Safety Technology </a:t>
            </a:r>
            <a:r>
              <a:rPr lang="en-US" sz="1150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webpage</a:t>
            </a:r>
          </a:p>
          <a:p>
            <a:pPr marL="200025" indent="-200025">
              <a:lnSpc>
                <a:spcPct val="100000"/>
              </a:lnSpc>
              <a:spcBef>
                <a:spcPts val="5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50" u="none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Automated License Plate Reader Policy</a:t>
            </a:r>
          </a:p>
          <a:p>
            <a:pPr marL="200025" indent="-200025">
              <a:lnSpc>
                <a:spcPct val="100000"/>
              </a:lnSpc>
              <a:spcBef>
                <a:spcPts val="5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50" u="none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Flock Transparency Portal</a:t>
            </a:r>
          </a:p>
          <a:p>
            <a:pPr marL="200025" indent="-200025">
              <a:lnSpc>
                <a:spcPct val="100000"/>
              </a:lnSpc>
              <a:spcBef>
                <a:spcPts val="500"/>
              </a:spcBef>
              <a:buClr>
                <a:srgbClr val="1E6B2E"/>
              </a:buClr>
              <a:buFont typeface="Arial"/>
              <a:buChar char="•"/>
            </a:pPr>
            <a:r>
              <a:rPr lang="en-US" sz="1150" u="none">
                <a:solidFill>
                  <a:schemeClr val="tx1">
                    <a:lumMod val="65000"/>
                    <a:lumOff val="35000"/>
                  </a:schemeClr>
                </a:solidFill>
                <a:latin typeface="Tahoma"/>
                <a:ea typeface="Tahoma"/>
                <a:cs typeface="Tahoma"/>
              </a:rPr>
              <a:t>Public safety updates and community presentations</a:t>
            </a:r>
          </a:p>
        </p:txBody>
      </p:sp>
      <p:sp>
        <p:nvSpPr>
          <p:cNvPr id="33" name="Card 2"/>
          <p:cNvSpPr/>
          <p:nvPr/>
        </p:nvSpPr>
        <p:spPr>
          <a:xfrm>
            <a:off x="5577840" y="1746504"/>
            <a:ext cx="3108960" cy="2350008"/>
          </a:xfrm>
          <a:prstGeom prst="rect">
            <a:avLst/>
          </a:prstGeom>
          <a:solidFill>
            <a:srgbClr val="1E6B2E"/>
          </a:solidFill>
          <a:ln w="635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Card 2 Text"/>
          <p:cNvSpPr txBox="1"/>
          <p:nvPr/>
        </p:nvSpPr>
        <p:spPr>
          <a:xfrm>
            <a:off x="5760720" y="2048256"/>
            <a:ext cx="2724912" cy="1938528"/>
          </a:xfrm>
          <a:prstGeom prst="rect">
            <a:avLst/>
          </a:prstGeom>
          <a:noFill/>
        </p:spPr>
        <p:txBody>
          <a:bodyPr wrap="square" lIns="0" tIns="45720" rIns="0" bIns="45720" anchor="t">
            <a:normAutofit fontScale="92500" lnSpcReduction="10000"/>
          </a:bodyPr>
          <a:lstStyle/>
          <a:p>
            <a:r>
              <a:rPr lang="en-US" sz="14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Our Commitment</a:t>
            </a:r>
          </a:p>
          <a:p>
            <a:pPr marL="200025" indent="-20002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Font typeface="Arial"/>
              <a:buChar char="•"/>
            </a:pPr>
            <a:endParaRPr lang="en-US" sz="900"/>
          </a:p>
          <a:p>
            <a:pPr marL="200025" indent="-20002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Font typeface="Arial"/>
              <a:buChar char="•"/>
            </a:pPr>
            <a:r>
              <a:rPr lang="en-US" sz="1150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Use technology for legitimate public-safety needs.</a:t>
            </a:r>
          </a:p>
          <a:p>
            <a:pPr marL="200025" indent="-20002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Font typeface="Arial"/>
              <a:buChar char="•"/>
            </a:pPr>
            <a:r>
              <a:rPr lang="en-US" sz="1150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Protect privacy through policy </a:t>
            </a:r>
            <a:r>
              <a:rPr lang="en-US" sz="115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and </a:t>
            </a:r>
            <a:r>
              <a:rPr lang="en-US" sz="1150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access controls.</a:t>
            </a:r>
          </a:p>
          <a:p>
            <a:pPr marL="200025" indent="-20002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Font typeface="Arial"/>
              <a:buChar char="•"/>
            </a:pPr>
            <a:r>
              <a:rPr lang="en-US" sz="1150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Audit use, correct issues and retrain when needed.</a:t>
            </a:r>
          </a:p>
          <a:p>
            <a:pPr marL="200025" indent="-200025">
              <a:lnSpc>
                <a:spcPct val="100000"/>
              </a:lnSpc>
              <a:spcBef>
                <a:spcPts val="250"/>
              </a:spcBef>
              <a:buClr>
                <a:srgbClr val="FFFFFF"/>
              </a:buClr>
              <a:buFont typeface="Arial"/>
              <a:buChar char="•"/>
            </a:pPr>
            <a:r>
              <a:rPr lang="en-US" sz="1150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Share clear information with the community.</a:t>
            </a:r>
          </a:p>
        </p:txBody>
      </p:sp>
      <p:pic>
        <p:nvPicPr>
          <p:cNvPr id="36" name="Meraki Camera Photo" descr="Meraki cam 1.jpg"/>
          <p:cNvPicPr>
            <a:picLocks noChangeAspect="1"/>
          </p:cNvPicPr>
          <p:nvPr/>
        </p:nvPicPr>
        <p:blipFill>
          <a:blip r:embed="rId4"/>
          <a:srcRect t="8696" b="8696"/>
          <a:stretch>
            <a:fillRect/>
          </a:stretch>
        </p:blipFill>
        <p:spPr>
          <a:xfrm>
            <a:off x="3771900" y="1746504"/>
            <a:ext cx="1600200" cy="2350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Dublin’s Camera Deployment</a:t>
            </a:r>
          </a:p>
        </p:txBody>
      </p:sp>
      <p:sp>
        <p:nvSpPr>
          <p:cNvPr id="20" name="Subhead Rule"/>
          <p:cNvSpPr/>
          <p:nvPr/>
        </p:nvSpPr>
        <p:spPr>
          <a:xfrm>
            <a:off x="539496" y="996696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ubhead"/>
          <p:cNvSpPr txBox="1"/>
          <p:nvPr/>
        </p:nvSpPr>
        <p:spPr>
          <a:xfrm>
            <a:off x="457200" y="1150000"/>
            <a:ext cx="8229600" cy="45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600" b="1">
                <a:solidFill>
                  <a:srgbClr val="55585A"/>
                </a:solidFill>
                <a:latin typeface="Tahoma"/>
                <a:ea typeface="Tahoma"/>
                <a:cs typeface="Tahoma"/>
              </a:rPr>
              <a:t>Deployment principles guide where cameras are placed</a:t>
            </a:r>
          </a:p>
        </p:txBody>
      </p:sp>
      <p:sp>
        <p:nvSpPr>
          <p:cNvPr id="22" name="Stat Circle 22"/>
          <p:cNvSpPr/>
          <p:nvPr/>
        </p:nvSpPr>
        <p:spPr>
          <a:xfrm>
            <a:off x="777240" y="1783080"/>
            <a:ext cx="1325880" cy="1325880"/>
          </a:xfrm>
          <a:prstGeom prst="ellipse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29 </a:t>
            </a:r>
          </a:p>
        </p:txBody>
      </p:sp>
      <p:sp>
        <p:nvSpPr>
          <p:cNvPr id="23" name="Stat Label 22"/>
          <p:cNvSpPr txBox="1"/>
          <p:nvPr/>
        </p:nvSpPr>
        <p:spPr>
          <a:xfrm>
            <a:off x="2304288" y="1943100"/>
            <a:ext cx="21031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400">
                <a:solidFill>
                  <a:srgbClr val="55585A"/>
                </a:solidFill>
                <a:latin typeface="Tahoma"/>
              </a:rPr>
              <a:t>Permanently installed Flock cameras</a:t>
            </a:r>
          </a:p>
        </p:txBody>
      </p:sp>
      <p:sp>
        <p:nvSpPr>
          <p:cNvPr id="24" name="Stat Circle 5"/>
          <p:cNvSpPr/>
          <p:nvPr/>
        </p:nvSpPr>
        <p:spPr>
          <a:xfrm>
            <a:off x="4892040" y="1783080"/>
            <a:ext cx="1325880" cy="1325880"/>
          </a:xfrm>
          <a:prstGeom prst="ellipse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600" b="1">
                <a:solidFill>
                  <a:srgbClr val="FFFFFF"/>
                </a:solidFill>
                <a:latin typeface="Tahoma"/>
              </a:rPr>
              <a:t>5</a:t>
            </a:r>
          </a:p>
        </p:txBody>
      </p:sp>
      <p:sp>
        <p:nvSpPr>
          <p:cNvPr id="25" name="Stat Label 5"/>
          <p:cNvSpPr txBox="1"/>
          <p:nvPr/>
        </p:nvSpPr>
        <p:spPr>
          <a:xfrm>
            <a:off x="6419088" y="1943100"/>
            <a:ext cx="21031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400">
                <a:solidFill>
                  <a:srgbClr val="55585A"/>
                </a:solidFill>
                <a:latin typeface="Tahoma"/>
              </a:rPr>
              <a:t>Portable “flex” cameras for temporary deployment</a:t>
            </a:r>
          </a:p>
        </p:txBody>
      </p:sp>
      <p:sp>
        <p:nvSpPr>
          <p:cNvPr id="26" name="Takeaway Bar"/>
          <p:cNvSpPr/>
          <p:nvPr/>
        </p:nvSpPr>
        <p:spPr>
          <a:xfrm>
            <a:off x="457200" y="3520440"/>
            <a:ext cx="8229600" cy="685800"/>
          </a:xfrm>
          <a:prstGeom prst="rect">
            <a:avLst/>
          </a:prstGeom>
          <a:solidFill>
            <a:srgbClr val="1E6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45720" rIns="228600" bIns="45720" rtlCol="0" anchor="ctr"/>
          <a:lstStyle/>
          <a:p>
            <a:pPr algn="ctr"/>
            <a:r>
              <a:rPr sz="1400">
                <a:solidFill>
                  <a:srgbClr val="FFFFFF"/>
                </a:solidFill>
                <a:latin typeface="Tahoma"/>
              </a:rPr>
              <a:t>Camera locations and program information are communicated through the City’s </a:t>
            </a:r>
            <a:endParaRPr lang="en-US" sz="1400">
              <a:solidFill>
                <a:srgbClr val="FFFFFF"/>
              </a:solidFill>
              <a:latin typeface="Tahoma"/>
            </a:endParaRPr>
          </a:p>
          <a:p>
            <a:pPr algn="ctr"/>
            <a:r>
              <a:rPr sz="1400">
                <a:solidFill>
                  <a:srgbClr val="FFFFFF"/>
                </a:solidFill>
                <a:latin typeface="Tahoma"/>
              </a:rPr>
              <a:t>public-safety technology resources.</a:t>
            </a:r>
            <a:endParaRPr lang="en-US" sz="1400">
              <a:solidFill>
                <a:srgbClr val="FFFFFF"/>
              </a:solidFill>
              <a:latin typeface="Tahoma"/>
              <a:ea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Tahoma"/>
              </a:rPr>
              <a:t>Dublin’s ALPR Camera Network</a:t>
            </a:r>
          </a:p>
        </p:txBody>
      </p:sp>
      <p:sp>
        <p:nvSpPr>
          <p:cNvPr id="20" name="Subhead Rule"/>
          <p:cNvSpPr/>
          <p:nvPr/>
        </p:nvSpPr>
        <p:spPr>
          <a:xfrm>
            <a:off x="539496" y="996696"/>
            <a:ext cx="1100000" cy="45720"/>
          </a:xfrm>
          <a:prstGeom prst="rect">
            <a:avLst/>
          </a:prstGeom>
          <a:solidFill>
            <a:schemeClr val="accent3">
              <a:lumMod val="49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032" y="1051560"/>
            <a:ext cx="3395935" cy="33832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B284D-EA90-0EA4-67F0-5D22FA3197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Tahoma"/>
              </a:rPr>
              <a:t>Questions and Community Discussion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838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ntranet Document" ma:contentTypeID="0x010100DAE3F14149A64186A2F615E0EECC4B0200055757575D84FA448FE954E5FFBF360C" ma:contentTypeVersion="45" ma:contentTypeDescription="" ma:contentTypeScope="" ma:versionID="e86534bc8bd743f9bf1c6dbe472a18db">
  <xsd:schema xmlns:xsd="http://www.w3.org/2001/XMLSchema" xmlns:xs="http://www.w3.org/2001/XMLSchema" xmlns:p="http://schemas.microsoft.com/office/2006/metadata/properties" xmlns:ns2="00ebdb61-71a6-4497-95d3-41685e04dcb9" xmlns:ns3="21d656e2-ba5e-4ac3-b108-95ebba131978" targetNamespace="http://schemas.microsoft.com/office/2006/metadata/properties" ma:root="true" ma:fieldsID="608b382db5281de6936740441a6a22ac" ns2:_="" ns3:_="">
    <xsd:import namespace="00ebdb61-71a6-4497-95d3-41685e04dcb9"/>
    <xsd:import namespace="21d656e2-ba5e-4ac3-b108-95ebba131978"/>
    <xsd:element name="properties">
      <xsd:complexType>
        <xsd:sequence>
          <xsd:element name="documentManagement">
            <xsd:complexType>
              <xsd:all>
                <xsd:element ref="ns2:DocumentOwner" minOccurs="0"/>
                <xsd:element ref="ns2:EffectiveDate" minOccurs="0"/>
                <xsd:element ref="ns2:ReviewDate" minOccurs="0"/>
                <xsd:element ref="ns2:TaxCatchAll" minOccurs="0"/>
                <xsd:element ref="ns2:c59f895f56264b78971a7ca14d8de87d" minOccurs="0"/>
                <xsd:element ref="ns2:TaxCatchAllLabel" minOccurs="0"/>
                <xsd:element ref="ns2:l064b1d2f131429ca72247edd37eb812" minOccurs="0"/>
                <xsd:element ref="ns2:n9f7a3a792fa4d62b05b79051b26316d" minOccurs="0"/>
                <xsd:element ref="ns3:_ModernAudienceTargetUserField" minOccurs="0"/>
                <xsd:element ref="ns3:_ModernAudienceAadObjectId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ebdb61-71a6-4497-95d3-41685e04dcb9" elementFormDefault="qualified">
    <xsd:import namespace="http://schemas.microsoft.com/office/2006/documentManagement/types"/>
    <xsd:import namespace="http://schemas.microsoft.com/office/infopath/2007/PartnerControls"/>
    <xsd:element name="DocumentOwner" ma:index="12" nillable="true" ma:displayName="Document Owner" ma:description="" ma:SearchPeopleOnly="false" ma:internalName="DocumentOwn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ffectiveDate" ma:index="14" nillable="true" ma:displayName="Effective Date" ma:default="[today]" ma:description="" ma:format="DateOnly" ma:internalName="EffectiveDate" ma:readOnly="false">
      <xsd:simpleType>
        <xsd:restriction base="dms:DateTime"/>
      </xsd:simpleType>
    </xsd:element>
    <xsd:element name="ReviewDate" ma:index="15" nillable="true" ma:displayName="Review Date" ma:description="" ma:format="DateOnly" ma:internalName="ReviewDate" ma:readOnly="false">
      <xsd:simpleType>
        <xsd:restriction base="dms:DateTime"/>
      </xsd:simpleType>
    </xsd:element>
    <xsd:element name="TaxCatchAll" ma:index="17" nillable="true" ma:displayName="Taxonomy Catch All Column" ma:hidden="true" ma:list="{b1f9e46c-e682-4117-9869-1da973a9e3ab}" ma:internalName="TaxCatchAll" ma:showField="CatchAllData" ma:web="00ebdb61-71a6-4497-95d3-41685e04dc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59f895f56264b78971a7ca14d8de87d" ma:index="18" nillable="true" ma:taxonomy="true" ma:internalName="c59f895f56264b78971a7ca14d8de87d" ma:taxonomyFieldName="PowellTopic" ma:displayName="Topic" ma:readOnly="false" ma:fieldId="{c59f895f-5626-4b78-971a-7ca14d8de87d}" ma:taxonomyMulti="true" ma:sspId="a5b9c6ec-b6e5-4c5f-8934-7547743f9669" ma:termSetId="92b2fb4b-a313-4aaa-826b-d28bab53e41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19" nillable="true" ma:displayName="Taxonomy Catch All Column1" ma:hidden="true" ma:list="{b1f9e46c-e682-4117-9869-1da973a9e3ab}" ma:internalName="TaxCatchAllLabel" ma:readOnly="true" ma:showField="CatchAllDataLabel" ma:web="00ebdb61-71a6-4497-95d3-41685e04dc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064b1d2f131429ca72247edd37eb812" ma:index="20" nillable="true" ma:taxonomy="true" ma:internalName="l064b1d2f131429ca72247edd37eb812" ma:taxonomyFieldName="Departments" ma:displayName="Departments" ma:readOnly="false" ma:default="4;#Communications and Marketing|c6eb1253-63f2-4874-a6de-700a18cf9575" ma:fieldId="{5064b1d2-f131-429c-a722-47edd37eb812}" ma:taxonomyMulti="true" ma:sspId="a5b9c6ec-b6e5-4c5f-8934-7547743f9669" ma:termSetId="af5b53ec-d1ce-4157-b7bd-b2dbc7ece8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9f7a3a792fa4d62b05b79051b26316d" ma:index="21" nillable="true" ma:taxonomy="true" ma:internalName="n9f7a3a792fa4d62b05b79051b26316d" ma:taxonomyFieldName="documenttype" ma:displayName="Document Type" ma:readOnly="false" ma:fieldId="{79f7a3a7-92fa-4d62-b05b-79051b26316d}" ma:taxonomyMulti="true" ma:sspId="a5b9c6ec-b6e5-4c5f-8934-7547743f9669" ma:termSetId="eddb7b40-cc86-408a-9d82-9faf99dc906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656e2-ba5e-4ac3-b108-95ebba131978" elementFormDefault="qualified">
    <xsd:import namespace="http://schemas.microsoft.com/office/2006/documentManagement/types"/>
    <xsd:import namespace="http://schemas.microsoft.com/office/infopath/2007/PartnerControls"/>
    <xsd:element name="_ModernAudienceTargetUserField" ma:index="22" nillable="true" ma:displayName="Audience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23" nillable="true" ma:displayName="AudienceIds" ma:list="{0a9a0aae-7c74-4ef5-b4f1-579f50ac83b4}" ma:internalName="_ModernAudienceAadObjectIds" ma:readOnly="true" ma:showField="_AadObjectIdForUser" ma:web="00ebdb61-71a6-4497-95d3-41685e04dc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Metadata" ma:index="2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a5b9c6ec-b6e5-4c5f-8934-7547743f96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3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Owner xmlns="00ebdb61-71a6-4497-95d3-41685e04dcb9">
      <UserInfo>
        <DisplayName/>
        <AccountId xsi:nil="true"/>
        <AccountType/>
      </UserInfo>
    </DocumentOwner>
    <c59f895f56264b78971a7ca14d8de87d xmlns="00ebdb61-71a6-4497-95d3-41685e04dcb9">
      <Terms xmlns="http://schemas.microsoft.com/office/infopath/2007/PartnerControls"/>
    </c59f895f56264b78971a7ca14d8de87d>
    <l064b1d2f131429ca72247edd37eb812 xmlns="00ebdb61-71a6-4497-95d3-41685e04dcb9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Communications and Marketing</TermName>
          <TermId xmlns="http://schemas.microsoft.com/office/infopath/2007/PartnerControls">c6eb1253-63f2-4874-a6de-700a18cf9575</TermId>
        </TermInfo>
      </Terms>
    </l064b1d2f131429ca72247edd37eb812>
    <EffectiveDate xmlns="00ebdb61-71a6-4497-95d3-41685e04dcb9">2025-12-23T19:46:17+00:00</EffectiveDate>
    <n9f7a3a792fa4d62b05b79051b26316d xmlns="00ebdb61-71a6-4497-95d3-41685e04dcb9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</TermName>
          <TermId xmlns="http://schemas.microsoft.com/office/infopath/2007/PartnerControls">787fc26c-156a-4004-a245-189ae4c45818</TermId>
        </TermInfo>
      </Terms>
    </n9f7a3a792fa4d62b05b79051b26316d>
    <ReviewDate xmlns="00ebdb61-71a6-4497-95d3-41685e04dcb9" xsi:nil="true"/>
    <_ModernAudienceTargetUserField xmlns="21d656e2-ba5e-4ac3-b108-95ebba131978">
      <UserInfo>
        <DisplayName/>
        <AccountId xsi:nil="true"/>
        <AccountType/>
      </UserInfo>
    </_ModernAudienceTargetUserField>
    <TaxCatchAll xmlns="00ebdb61-71a6-4497-95d3-41685e04dcb9">
      <Value>4</Value>
      <Value>9</Value>
    </TaxCatchAll>
    <lcf76f155ced4ddcb4097134ff3c332f xmlns="21d656e2-ba5e-4ac3-b108-95ebba13197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C6031A-8B9A-4AD9-97DD-4480FF56B285}">
  <ds:schemaRefs>
    <ds:schemaRef ds:uri="00ebdb61-71a6-4497-95d3-41685e04dcb9"/>
    <ds:schemaRef ds:uri="21d656e2-ba5e-4ac3-b108-95ebba1319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41FDBC-E44E-4A8C-8537-FC459725ED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133A2F-DCD0-47D1-BDE7-62135270EF1E}">
  <ds:schemaRefs>
    <ds:schemaRef ds:uri="00ebdb61-71a6-4497-95d3-41685e04dcb9"/>
    <ds:schemaRef ds:uri="21d656e2-ba5e-4ac3-b108-95ebba131978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0</TotalTime>
  <Words>769</Words>
  <Application>Microsoft Office PowerPoint</Application>
  <PresentationFormat>On-screen Show (16:9)</PresentationFormat>
  <Paragraphs>147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Arial,Sans-Serif</vt:lpstr>
      <vt:lpstr>Calibri</vt:lpstr>
      <vt:lpstr>Candara</vt:lpstr>
      <vt:lpstr>Symbol</vt:lpstr>
      <vt:lpstr>Tahoma</vt:lpstr>
      <vt:lpstr>Waveform</vt:lpstr>
      <vt:lpstr>Public Safety Technology</vt:lpstr>
      <vt:lpstr>Program Overview: What We Use</vt:lpstr>
      <vt:lpstr>How It Works: Steps of ALPR </vt:lpstr>
      <vt:lpstr>Program Development</vt:lpstr>
      <vt:lpstr>Public Safety Value </vt:lpstr>
      <vt:lpstr>Privacy and Accountability</vt:lpstr>
      <vt:lpstr>Policy Safeguards </vt:lpstr>
      <vt:lpstr>Audit and Review: Oversight Is Built In </vt:lpstr>
      <vt:lpstr>Audit Findings: Identified and Corrected</vt:lpstr>
      <vt:lpstr>Enhanced Oversight</vt:lpstr>
      <vt:lpstr>Documented Accountability </vt:lpstr>
      <vt:lpstr>Data Sharing</vt:lpstr>
      <vt:lpstr>Data Sharing and Immigration-Related Searches</vt:lpstr>
      <vt:lpstr>Transparency and Community Access</vt:lpstr>
      <vt:lpstr>Dublin’s Camera Deployment</vt:lpstr>
      <vt:lpstr>Dublin’s ALPR Camera Network</vt:lpstr>
      <vt:lpstr>Questions and Community Discussion</vt:lpstr>
    </vt:vector>
  </TitlesOfParts>
  <Company>City of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Bruce Edwards</dc:creator>
  <cp:lastModifiedBy>Robyn Gray</cp:lastModifiedBy>
  <cp:revision>1</cp:revision>
  <cp:lastPrinted>2023-09-06T19:29:58Z</cp:lastPrinted>
  <dcterms:created xsi:type="dcterms:W3CDTF">2016-08-23T02:18:37Z</dcterms:created>
  <dcterms:modified xsi:type="dcterms:W3CDTF">2026-10-09T15:24:22Z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0x010100DAE3F14149A64186A2F615E0EECC4B0200055757575D84FA448FE954E5FFBF360C</vt:lpwstr>
  </property>
  <property fmtid="{D5CDD505-2E9C-101B-9397-08002B2CF9AE}" pid="3" name="PowellTopic">
    <vt:lpwstr/>
  </property>
  <property fmtid="{D5CDD505-2E9C-101B-9397-08002B2CF9AE}" pid="4" name="MediaServiceImageTags">
    <vt:lpwstr/>
  </property>
  <property fmtid="{D5CDD505-2E9C-101B-9397-08002B2CF9AE}" pid="5" name="Departments">
    <vt:lpwstr>4;#Communications and Marketing|c6eb1253-63f2-4874-a6de-700a18cf9575</vt:lpwstr>
  </property>
  <property fmtid="{D5CDD505-2E9C-101B-9397-08002B2CF9AE}" pid="6" name="documenttype">
    <vt:lpwstr>9;#Template|787fc26c-156a-4004-a245-189ae4c45818</vt:lpwstr>
  </property>
</Properties>
</file>